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xml" ContentType="application/vnd.openxmlformats-officedocument.themeOverr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32"/>
  </p:notesMasterIdLst>
  <p:handoutMasterIdLst>
    <p:handoutMasterId r:id="rId33"/>
  </p:handoutMasterIdLst>
  <p:sldIdLst>
    <p:sldId id="1116" r:id="rId2"/>
    <p:sldId id="1140" r:id="rId3"/>
    <p:sldId id="1137" r:id="rId4"/>
    <p:sldId id="1119" r:id="rId5"/>
    <p:sldId id="1139" r:id="rId6"/>
    <p:sldId id="1142" r:id="rId7"/>
    <p:sldId id="1159" r:id="rId8"/>
    <p:sldId id="1141" r:id="rId9"/>
    <p:sldId id="267" r:id="rId10"/>
    <p:sldId id="1120" r:id="rId11"/>
    <p:sldId id="1121" r:id="rId12"/>
    <p:sldId id="1138" r:id="rId13"/>
    <p:sldId id="298" r:id="rId14"/>
    <p:sldId id="1143" r:id="rId15"/>
    <p:sldId id="1144" r:id="rId16"/>
    <p:sldId id="1145" r:id="rId17"/>
    <p:sldId id="1146" r:id="rId18"/>
    <p:sldId id="1147" r:id="rId19"/>
    <p:sldId id="1151" r:id="rId20"/>
    <p:sldId id="1149" r:id="rId21"/>
    <p:sldId id="271" r:id="rId22"/>
    <p:sldId id="1148" r:id="rId23"/>
    <p:sldId id="1150" r:id="rId24"/>
    <p:sldId id="1152" r:id="rId25"/>
    <p:sldId id="1153" r:id="rId26"/>
    <p:sldId id="1154" r:id="rId27"/>
    <p:sldId id="1155" r:id="rId28"/>
    <p:sldId id="1156" r:id="rId29"/>
    <p:sldId id="1157" r:id="rId30"/>
    <p:sldId id="1158" r:id="rId31"/>
  </p:sldIdLst>
  <p:sldSz cx="9144000" cy="6858000" type="screen4x3"/>
  <p:notesSz cx="6797675" cy="987425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şlıksız Bölüm" id="{B4F43399-AF0A-4C3D-BE62-A4687E6E6196}">
          <p14:sldIdLst>
            <p14:sldId id="1116"/>
            <p14:sldId id="1140"/>
            <p14:sldId id="1137"/>
            <p14:sldId id="1119"/>
            <p14:sldId id="1139"/>
            <p14:sldId id="1142"/>
            <p14:sldId id="1159"/>
            <p14:sldId id="1141"/>
            <p14:sldId id="267"/>
            <p14:sldId id="1120"/>
            <p14:sldId id="1121"/>
            <p14:sldId id="1138"/>
            <p14:sldId id="298"/>
            <p14:sldId id="1143"/>
            <p14:sldId id="1144"/>
            <p14:sldId id="1145"/>
            <p14:sldId id="1146"/>
            <p14:sldId id="1147"/>
            <p14:sldId id="1151"/>
            <p14:sldId id="1149"/>
            <p14:sldId id="271"/>
            <p14:sldId id="1148"/>
            <p14:sldId id="1150"/>
            <p14:sldId id="1152"/>
            <p14:sldId id="1153"/>
            <p14:sldId id="1154"/>
            <p14:sldId id="1155"/>
            <p14:sldId id="1156"/>
            <p14:sldId id="1157"/>
            <p14:sldId id="11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uygu DEMİR SAYĞILI" initials="D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C0C0C0"/>
    <a:srgbClr val="D9D9D9"/>
    <a:srgbClr val="888888"/>
    <a:srgbClr val="33CC33"/>
    <a:srgbClr val="2962A7"/>
    <a:srgbClr val="00446A"/>
    <a:srgbClr val="0062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86" autoAdjust="0"/>
    <p:restoredTop sz="92674" autoAdjust="0"/>
  </p:normalViewPr>
  <p:slideViewPr>
    <p:cSldViewPr>
      <p:cViewPr varScale="1">
        <p:scale>
          <a:sx n="81" d="100"/>
          <a:sy n="81" d="100"/>
        </p:scale>
        <p:origin x="1392" y="84"/>
      </p:cViewPr>
      <p:guideLst>
        <p:guide orient="horz" pos="2160"/>
        <p:guide pos="2880"/>
      </p:guideLst>
    </p:cSldViewPr>
  </p:slideViewPr>
  <p:outlineViewPr>
    <p:cViewPr>
      <p:scale>
        <a:sx n="33" d="100"/>
        <a:sy n="33" d="100"/>
      </p:scale>
      <p:origin x="0" y="1152"/>
    </p:cViewPr>
  </p:outlineViewPr>
  <p:notesTextViewPr>
    <p:cViewPr>
      <p:scale>
        <a:sx n="150" d="100"/>
        <a:sy n="150" d="100"/>
      </p:scale>
      <p:origin x="0" y="0"/>
    </p:cViewPr>
  </p:notesTextViewPr>
  <p:sorterViewPr>
    <p:cViewPr>
      <p:scale>
        <a:sx n="100" d="100"/>
        <a:sy n="100" d="100"/>
      </p:scale>
      <p:origin x="0" y="5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9071FF-39AB-4308-AABD-DB82259A33F1}"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AE811B70-8B74-42AC-AE4F-A5C974512600}">
      <dgm:prSet/>
      <dgm:spPr/>
      <dgm:t>
        <a:bodyPr/>
        <a:lstStyle/>
        <a:p>
          <a:r>
            <a:rPr lang="tr-TR" b="0"/>
            <a:t>Plan en az 2 yıl uygulandıktan sonra güncelleştirilebilir.</a:t>
          </a:r>
          <a:endParaRPr lang="en-US" b="0"/>
        </a:p>
      </dgm:t>
    </dgm:pt>
    <dgm:pt modelId="{40ECAE25-5890-4646-866D-BA879E8B4E28}" type="parTrans" cxnId="{90286088-D8B0-4D25-891E-A3C9F81F10C4}">
      <dgm:prSet/>
      <dgm:spPr/>
      <dgm:t>
        <a:bodyPr/>
        <a:lstStyle/>
        <a:p>
          <a:endParaRPr lang="en-US"/>
        </a:p>
      </dgm:t>
    </dgm:pt>
    <dgm:pt modelId="{C5EE595B-9908-4287-BDD6-D7E9024986C3}" type="sibTrans" cxnId="{90286088-D8B0-4D25-891E-A3C9F81F10C4}">
      <dgm:prSet/>
      <dgm:spPr/>
      <dgm:t>
        <a:bodyPr/>
        <a:lstStyle/>
        <a:p>
          <a:endParaRPr lang="en-US"/>
        </a:p>
      </dgm:t>
    </dgm:pt>
    <dgm:pt modelId="{57DAA8AD-B6B6-4BD5-978B-56B34C8019E1}">
      <dgm:prSet/>
      <dgm:spPr/>
      <dgm:t>
        <a:bodyPr/>
        <a:lstStyle/>
        <a:p>
          <a:r>
            <a:rPr lang="tr-TR" b="0" dirty="0"/>
            <a:t>Güncelleştirme misyon, vizyon ve amaçlar bölümleri değiştirilmeksizin sadece hedefler bölümünde yapılan nicel değişikliklerdir.</a:t>
          </a:r>
          <a:endParaRPr lang="en-US" b="0" dirty="0"/>
        </a:p>
      </dgm:t>
    </dgm:pt>
    <dgm:pt modelId="{119E54C4-8D4A-4DE7-9491-566A35B42BA4}" type="parTrans" cxnId="{B40D8D01-CB0B-4009-B814-954EDD2D083E}">
      <dgm:prSet/>
      <dgm:spPr/>
      <dgm:t>
        <a:bodyPr/>
        <a:lstStyle/>
        <a:p>
          <a:endParaRPr lang="en-US"/>
        </a:p>
      </dgm:t>
    </dgm:pt>
    <dgm:pt modelId="{774607C2-84A2-4D02-91F5-9C3575FA7A88}" type="sibTrans" cxnId="{B40D8D01-CB0B-4009-B814-954EDD2D083E}">
      <dgm:prSet/>
      <dgm:spPr/>
      <dgm:t>
        <a:bodyPr/>
        <a:lstStyle/>
        <a:p>
          <a:endParaRPr lang="en-US"/>
        </a:p>
      </dgm:t>
    </dgm:pt>
    <dgm:pt modelId="{1819FF32-86DE-4CF5-9A00-76410742C6B1}" type="pres">
      <dgm:prSet presAssocID="{0B9071FF-39AB-4308-AABD-DB82259A33F1}" presName="outerComposite" presStyleCnt="0">
        <dgm:presLayoutVars>
          <dgm:chMax val="5"/>
          <dgm:dir/>
          <dgm:resizeHandles val="exact"/>
        </dgm:presLayoutVars>
      </dgm:prSet>
      <dgm:spPr/>
    </dgm:pt>
    <dgm:pt modelId="{F4838BB5-E8CB-4B53-A80B-444C25447760}" type="pres">
      <dgm:prSet presAssocID="{0B9071FF-39AB-4308-AABD-DB82259A33F1}" presName="dummyMaxCanvas" presStyleCnt="0">
        <dgm:presLayoutVars/>
      </dgm:prSet>
      <dgm:spPr/>
    </dgm:pt>
    <dgm:pt modelId="{6EF1416B-3845-4088-BC72-99DED425B699}" type="pres">
      <dgm:prSet presAssocID="{0B9071FF-39AB-4308-AABD-DB82259A33F1}" presName="TwoNodes_1" presStyleLbl="node1" presStyleIdx="0" presStyleCnt="2">
        <dgm:presLayoutVars>
          <dgm:bulletEnabled val="1"/>
        </dgm:presLayoutVars>
      </dgm:prSet>
      <dgm:spPr/>
    </dgm:pt>
    <dgm:pt modelId="{BD619FF6-AD88-427C-B238-56957BCF1089}" type="pres">
      <dgm:prSet presAssocID="{0B9071FF-39AB-4308-AABD-DB82259A33F1}" presName="TwoNodes_2" presStyleLbl="node1" presStyleIdx="1" presStyleCnt="2">
        <dgm:presLayoutVars>
          <dgm:bulletEnabled val="1"/>
        </dgm:presLayoutVars>
      </dgm:prSet>
      <dgm:spPr/>
    </dgm:pt>
    <dgm:pt modelId="{E01DD233-246F-4AB2-8378-EEE71B45DCB4}" type="pres">
      <dgm:prSet presAssocID="{0B9071FF-39AB-4308-AABD-DB82259A33F1}" presName="TwoConn_1-2" presStyleLbl="fgAccFollowNode1" presStyleIdx="0" presStyleCnt="1">
        <dgm:presLayoutVars>
          <dgm:bulletEnabled val="1"/>
        </dgm:presLayoutVars>
      </dgm:prSet>
      <dgm:spPr/>
    </dgm:pt>
    <dgm:pt modelId="{78106D7D-53D7-4CC9-B440-CE22517CD49C}" type="pres">
      <dgm:prSet presAssocID="{0B9071FF-39AB-4308-AABD-DB82259A33F1}" presName="TwoNodes_1_text" presStyleLbl="node1" presStyleIdx="1" presStyleCnt="2">
        <dgm:presLayoutVars>
          <dgm:bulletEnabled val="1"/>
        </dgm:presLayoutVars>
      </dgm:prSet>
      <dgm:spPr/>
    </dgm:pt>
    <dgm:pt modelId="{3EF3221B-A80B-400D-8E5E-48D64B91CB63}" type="pres">
      <dgm:prSet presAssocID="{0B9071FF-39AB-4308-AABD-DB82259A33F1}" presName="TwoNodes_2_text" presStyleLbl="node1" presStyleIdx="1" presStyleCnt="2">
        <dgm:presLayoutVars>
          <dgm:bulletEnabled val="1"/>
        </dgm:presLayoutVars>
      </dgm:prSet>
      <dgm:spPr/>
    </dgm:pt>
  </dgm:ptLst>
  <dgm:cxnLst>
    <dgm:cxn modelId="{B40D8D01-CB0B-4009-B814-954EDD2D083E}" srcId="{0B9071FF-39AB-4308-AABD-DB82259A33F1}" destId="{57DAA8AD-B6B6-4BD5-978B-56B34C8019E1}" srcOrd="1" destOrd="0" parTransId="{119E54C4-8D4A-4DE7-9491-566A35B42BA4}" sibTransId="{774607C2-84A2-4D02-91F5-9C3575FA7A88}"/>
    <dgm:cxn modelId="{4F876032-599F-47F0-AE79-B674D53B876D}" type="presOf" srcId="{AE811B70-8B74-42AC-AE4F-A5C974512600}" destId="{6EF1416B-3845-4088-BC72-99DED425B699}" srcOrd="0" destOrd="0" presId="urn:microsoft.com/office/officeart/2005/8/layout/vProcess5"/>
    <dgm:cxn modelId="{3A7D6640-D258-478F-9385-F85AA8FAE275}" type="presOf" srcId="{0B9071FF-39AB-4308-AABD-DB82259A33F1}" destId="{1819FF32-86DE-4CF5-9A00-76410742C6B1}" srcOrd="0" destOrd="0" presId="urn:microsoft.com/office/officeart/2005/8/layout/vProcess5"/>
    <dgm:cxn modelId="{B3C94160-9577-484A-AFDF-217D37A6FEF8}" type="presOf" srcId="{AE811B70-8B74-42AC-AE4F-A5C974512600}" destId="{78106D7D-53D7-4CC9-B440-CE22517CD49C}" srcOrd="1" destOrd="0" presId="urn:microsoft.com/office/officeart/2005/8/layout/vProcess5"/>
    <dgm:cxn modelId="{81814D4B-A31E-4797-B5F0-3CE4D85841AD}" type="presOf" srcId="{C5EE595B-9908-4287-BDD6-D7E9024986C3}" destId="{E01DD233-246F-4AB2-8378-EEE71B45DCB4}" srcOrd="0" destOrd="0" presId="urn:microsoft.com/office/officeart/2005/8/layout/vProcess5"/>
    <dgm:cxn modelId="{C5430054-3F31-494E-8D45-0C3AFCA6DFC4}" type="presOf" srcId="{57DAA8AD-B6B6-4BD5-978B-56B34C8019E1}" destId="{3EF3221B-A80B-400D-8E5E-48D64B91CB63}" srcOrd="1" destOrd="0" presId="urn:microsoft.com/office/officeart/2005/8/layout/vProcess5"/>
    <dgm:cxn modelId="{90286088-D8B0-4D25-891E-A3C9F81F10C4}" srcId="{0B9071FF-39AB-4308-AABD-DB82259A33F1}" destId="{AE811B70-8B74-42AC-AE4F-A5C974512600}" srcOrd="0" destOrd="0" parTransId="{40ECAE25-5890-4646-866D-BA879E8B4E28}" sibTransId="{C5EE595B-9908-4287-BDD6-D7E9024986C3}"/>
    <dgm:cxn modelId="{C55C1F9C-448E-4198-BBD0-10795F401192}" type="presOf" srcId="{57DAA8AD-B6B6-4BD5-978B-56B34C8019E1}" destId="{BD619FF6-AD88-427C-B238-56957BCF1089}" srcOrd="0" destOrd="0" presId="urn:microsoft.com/office/officeart/2005/8/layout/vProcess5"/>
    <dgm:cxn modelId="{851F1D1E-A031-41EB-86B1-243A6F4242C0}" type="presParOf" srcId="{1819FF32-86DE-4CF5-9A00-76410742C6B1}" destId="{F4838BB5-E8CB-4B53-A80B-444C25447760}" srcOrd="0" destOrd="0" presId="urn:microsoft.com/office/officeart/2005/8/layout/vProcess5"/>
    <dgm:cxn modelId="{BB242A20-2E6C-44DA-BDBE-0B810CACBE6B}" type="presParOf" srcId="{1819FF32-86DE-4CF5-9A00-76410742C6B1}" destId="{6EF1416B-3845-4088-BC72-99DED425B699}" srcOrd="1" destOrd="0" presId="urn:microsoft.com/office/officeart/2005/8/layout/vProcess5"/>
    <dgm:cxn modelId="{7A9835ED-7A64-4D7C-994B-804255A5EBBD}" type="presParOf" srcId="{1819FF32-86DE-4CF5-9A00-76410742C6B1}" destId="{BD619FF6-AD88-427C-B238-56957BCF1089}" srcOrd="2" destOrd="0" presId="urn:microsoft.com/office/officeart/2005/8/layout/vProcess5"/>
    <dgm:cxn modelId="{20CDB292-2EEA-417D-B200-1E02392D9A39}" type="presParOf" srcId="{1819FF32-86DE-4CF5-9A00-76410742C6B1}" destId="{E01DD233-246F-4AB2-8378-EEE71B45DCB4}" srcOrd="3" destOrd="0" presId="urn:microsoft.com/office/officeart/2005/8/layout/vProcess5"/>
    <dgm:cxn modelId="{4700CA8D-271F-4363-809F-109056D996AB}" type="presParOf" srcId="{1819FF32-86DE-4CF5-9A00-76410742C6B1}" destId="{78106D7D-53D7-4CC9-B440-CE22517CD49C}" srcOrd="4" destOrd="0" presId="urn:microsoft.com/office/officeart/2005/8/layout/vProcess5"/>
    <dgm:cxn modelId="{3D7F9BE8-EC9B-48EF-8AEA-950C8493B65A}" type="presParOf" srcId="{1819FF32-86DE-4CF5-9A00-76410742C6B1}" destId="{3EF3221B-A80B-400D-8E5E-48D64B91CB63}"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73B716-A7FF-4C1C-AF1B-669D6E744C98}"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38C2B09F-3825-47FE-B451-6093691B1B16}">
      <dgm:prSet/>
      <dgm:spPr/>
      <dgm:t>
        <a:bodyPr/>
        <a:lstStyle/>
        <a:p>
          <a:r>
            <a:rPr lang="tr-TR"/>
            <a:t>Durum Analizi (Özet)</a:t>
          </a:r>
          <a:endParaRPr lang="en-US"/>
        </a:p>
      </dgm:t>
    </dgm:pt>
    <dgm:pt modelId="{F42E3A3E-295B-4FD1-9228-ACB17F8E1F4B}" type="parTrans" cxnId="{1181E46B-2228-4269-944C-6DFF47CD70F1}">
      <dgm:prSet/>
      <dgm:spPr/>
      <dgm:t>
        <a:bodyPr/>
        <a:lstStyle/>
        <a:p>
          <a:endParaRPr lang="en-US"/>
        </a:p>
      </dgm:t>
    </dgm:pt>
    <dgm:pt modelId="{E5EE398C-5DC4-4D5B-9108-AAC9AB73D442}" type="sibTrans" cxnId="{1181E46B-2228-4269-944C-6DFF47CD70F1}">
      <dgm:prSet/>
      <dgm:spPr/>
      <dgm:t>
        <a:bodyPr/>
        <a:lstStyle/>
        <a:p>
          <a:endParaRPr lang="en-US"/>
        </a:p>
      </dgm:t>
    </dgm:pt>
    <dgm:pt modelId="{508026FE-DD1C-409D-8FC9-2AEEE7755385}">
      <dgm:prSet/>
      <dgm:spPr/>
      <dgm:t>
        <a:bodyPr/>
        <a:lstStyle/>
        <a:p>
          <a:r>
            <a:rPr lang="tr-TR"/>
            <a:t>Katılımcılığın nasıl sağlandığına ilişkin açıklama</a:t>
          </a:r>
          <a:endParaRPr lang="en-US"/>
        </a:p>
      </dgm:t>
    </dgm:pt>
    <dgm:pt modelId="{D293530A-82E5-44FF-828C-4A3FEECD0BAA}" type="parTrans" cxnId="{8B711F71-7A3C-4196-BE33-CEBCE1D4D952}">
      <dgm:prSet/>
      <dgm:spPr/>
      <dgm:t>
        <a:bodyPr/>
        <a:lstStyle/>
        <a:p>
          <a:endParaRPr lang="en-US"/>
        </a:p>
      </dgm:t>
    </dgm:pt>
    <dgm:pt modelId="{FFCAA817-9139-4B8A-81CD-7E675FCDB6A9}" type="sibTrans" cxnId="{8B711F71-7A3C-4196-BE33-CEBCE1D4D952}">
      <dgm:prSet/>
      <dgm:spPr/>
      <dgm:t>
        <a:bodyPr/>
        <a:lstStyle/>
        <a:p>
          <a:endParaRPr lang="en-US"/>
        </a:p>
      </dgm:t>
    </dgm:pt>
    <dgm:pt modelId="{88589CDB-EF0E-4A33-9CE8-B08E21CCF3AE}">
      <dgm:prSet/>
      <dgm:spPr/>
      <dgm:t>
        <a:bodyPr/>
        <a:lstStyle/>
        <a:p>
          <a:r>
            <a:rPr lang="tr-TR"/>
            <a:t>Misyon, vizyon, temel değerler</a:t>
          </a:r>
          <a:endParaRPr lang="en-US"/>
        </a:p>
      </dgm:t>
    </dgm:pt>
    <dgm:pt modelId="{F6D3D100-7643-410B-85C7-F2B09CC1AC1D}" type="parTrans" cxnId="{F55CBD77-BFB7-4DA5-9193-AD93AB782F37}">
      <dgm:prSet/>
      <dgm:spPr/>
      <dgm:t>
        <a:bodyPr/>
        <a:lstStyle/>
        <a:p>
          <a:endParaRPr lang="en-US"/>
        </a:p>
      </dgm:t>
    </dgm:pt>
    <dgm:pt modelId="{05C5BE36-BD61-45F6-81ED-2EC2BBB1D99B}" type="sibTrans" cxnId="{F55CBD77-BFB7-4DA5-9193-AD93AB782F37}">
      <dgm:prSet/>
      <dgm:spPr/>
      <dgm:t>
        <a:bodyPr/>
        <a:lstStyle/>
        <a:p>
          <a:endParaRPr lang="en-US"/>
        </a:p>
      </dgm:t>
    </dgm:pt>
    <dgm:pt modelId="{4090BC02-905D-47B9-8CFE-B6B73C6A58B1}">
      <dgm:prSet/>
      <dgm:spPr/>
      <dgm:t>
        <a:bodyPr/>
        <a:lstStyle/>
        <a:p>
          <a:r>
            <a:rPr lang="tr-TR" dirty="0"/>
            <a:t>En az iki, en fazla beş amaç</a:t>
          </a:r>
          <a:endParaRPr lang="en-US" dirty="0"/>
        </a:p>
      </dgm:t>
    </dgm:pt>
    <dgm:pt modelId="{E2A234FB-ABE6-41EB-B175-F1A87D63F046}" type="parTrans" cxnId="{D2CFAF22-DE5F-470B-BDBB-D4BAAC33C4F1}">
      <dgm:prSet/>
      <dgm:spPr/>
      <dgm:t>
        <a:bodyPr/>
        <a:lstStyle/>
        <a:p>
          <a:endParaRPr lang="en-US"/>
        </a:p>
      </dgm:t>
    </dgm:pt>
    <dgm:pt modelId="{9FE9580D-EF81-47CF-98BD-2E850D2BD498}" type="sibTrans" cxnId="{D2CFAF22-DE5F-470B-BDBB-D4BAAC33C4F1}">
      <dgm:prSet/>
      <dgm:spPr/>
      <dgm:t>
        <a:bodyPr/>
        <a:lstStyle/>
        <a:p>
          <a:endParaRPr lang="en-US"/>
        </a:p>
      </dgm:t>
    </dgm:pt>
    <dgm:pt modelId="{96F819CC-A968-4552-BAFF-A7605FC25F94}">
      <dgm:prSet/>
      <dgm:spPr/>
      <dgm:t>
        <a:bodyPr/>
        <a:lstStyle/>
        <a:p>
          <a:r>
            <a:rPr lang="tr-TR" dirty="0"/>
            <a:t>Her amacın altında en az iki en fazla beş hedef</a:t>
          </a:r>
          <a:endParaRPr lang="en-US" dirty="0"/>
        </a:p>
      </dgm:t>
    </dgm:pt>
    <dgm:pt modelId="{35D4C262-A334-4E3F-8890-D99DDB65BC1B}" type="parTrans" cxnId="{526003BB-ABB8-4F50-B918-1EB879D3F759}">
      <dgm:prSet/>
      <dgm:spPr/>
      <dgm:t>
        <a:bodyPr/>
        <a:lstStyle/>
        <a:p>
          <a:endParaRPr lang="en-US"/>
        </a:p>
      </dgm:t>
    </dgm:pt>
    <dgm:pt modelId="{27CFEE71-9E5B-4AF4-B01D-613F572D1AB2}" type="sibTrans" cxnId="{526003BB-ABB8-4F50-B918-1EB879D3F759}">
      <dgm:prSet/>
      <dgm:spPr/>
      <dgm:t>
        <a:bodyPr/>
        <a:lstStyle/>
        <a:p>
          <a:endParaRPr lang="en-US"/>
        </a:p>
      </dgm:t>
    </dgm:pt>
    <dgm:pt modelId="{88EB29F8-D088-43F9-B810-64788BA04D1F}">
      <dgm:prSet/>
      <dgm:spPr/>
      <dgm:t>
        <a:bodyPr/>
        <a:lstStyle/>
        <a:p>
          <a:r>
            <a:rPr lang="tr-TR" dirty="0"/>
            <a:t>En az bir en fazla beş performans göstergesi (ölçülebilir, açık ve anlaşılabilir)</a:t>
          </a:r>
          <a:endParaRPr lang="en-US" dirty="0"/>
        </a:p>
      </dgm:t>
    </dgm:pt>
    <dgm:pt modelId="{8A72867A-1AC6-41DD-B9E5-C7E0C649E4C3}" type="parTrans" cxnId="{88E44038-E1B6-418D-9578-6712E8C1804C}">
      <dgm:prSet/>
      <dgm:spPr/>
      <dgm:t>
        <a:bodyPr/>
        <a:lstStyle/>
        <a:p>
          <a:endParaRPr lang="en-US"/>
        </a:p>
      </dgm:t>
    </dgm:pt>
    <dgm:pt modelId="{BFA8B396-9E21-4218-94A4-39DFBC108EBC}" type="sibTrans" cxnId="{88E44038-E1B6-418D-9578-6712E8C1804C}">
      <dgm:prSet/>
      <dgm:spPr/>
      <dgm:t>
        <a:bodyPr/>
        <a:lstStyle/>
        <a:p>
          <a:endParaRPr lang="en-US"/>
        </a:p>
      </dgm:t>
    </dgm:pt>
    <dgm:pt modelId="{225D9C12-997E-4CF9-8731-6277D3ECCFEE}">
      <dgm:prSet/>
      <dgm:spPr/>
      <dgm:t>
        <a:bodyPr/>
        <a:lstStyle/>
        <a:p>
          <a:r>
            <a:rPr lang="tr-TR"/>
            <a:t>Stratejiler</a:t>
          </a:r>
          <a:endParaRPr lang="en-US"/>
        </a:p>
      </dgm:t>
    </dgm:pt>
    <dgm:pt modelId="{75845C9F-20FC-48B3-893F-BB75D58F2C16}" type="parTrans" cxnId="{D6DD11C6-D6E3-4695-952E-F7CE4A3E58E3}">
      <dgm:prSet/>
      <dgm:spPr/>
      <dgm:t>
        <a:bodyPr/>
        <a:lstStyle/>
        <a:p>
          <a:endParaRPr lang="en-US"/>
        </a:p>
      </dgm:t>
    </dgm:pt>
    <dgm:pt modelId="{24C2AAF0-0583-4F92-B6A7-ED55124EFFB9}" type="sibTrans" cxnId="{D6DD11C6-D6E3-4695-952E-F7CE4A3E58E3}">
      <dgm:prSet/>
      <dgm:spPr/>
      <dgm:t>
        <a:bodyPr/>
        <a:lstStyle/>
        <a:p>
          <a:endParaRPr lang="en-US"/>
        </a:p>
      </dgm:t>
    </dgm:pt>
    <dgm:pt modelId="{8CA139C3-B392-47AB-A9B3-E7BAA3460A60}">
      <dgm:prSet/>
      <dgm:spPr/>
      <dgm:t>
        <a:bodyPr/>
        <a:lstStyle/>
        <a:p>
          <a:r>
            <a:rPr lang="tr-TR"/>
            <a:t>Tüm amaç ve hedefleri içeren beş yıllık tahmini maliyet tablosu</a:t>
          </a:r>
          <a:endParaRPr lang="en-US"/>
        </a:p>
      </dgm:t>
    </dgm:pt>
    <dgm:pt modelId="{8B8C6730-5601-404A-B355-4F25D0B81300}" type="parTrans" cxnId="{3246D2CC-8A8F-4E5C-98C6-5977357F91C6}">
      <dgm:prSet/>
      <dgm:spPr/>
      <dgm:t>
        <a:bodyPr/>
        <a:lstStyle/>
        <a:p>
          <a:endParaRPr lang="en-US"/>
        </a:p>
      </dgm:t>
    </dgm:pt>
    <dgm:pt modelId="{4BE20D4D-88D3-491F-AC4A-B1FFC0CCB665}" type="sibTrans" cxnId="{3246D2CC-8A8F-4E5C-98C6-5977357F91C6}">
      <dgm:prSet/>
      <dgm:spPr/>
      <dgm:t>
        <a:bodyPr/>
        <a:lstStyle/>
        <a:p>
          <a:endParaRPr lang="en-US"/>
        </a:p>
      </dgm:t>
    </dgm:pt>
    <dgm:pt modelId="{B0DC0C4D-CB3E-4809-BC3B-29AAD0D15836}" type="pres">
      <dgm:prSet presAssocID="{D773B716-A7FF-4C1C-AF1B-669D6E744C98}" presName="Name0" presStyleCnt="0">
        <dgm:presLayoutVars>
          <dgm:dir/>
          <dgm:resizeHandles/>
        </dgm:presLayoutVars>
      </dgm:prSet>
      <dgm:spPr/>
    </dgm:pt>
    <dgm:pt modelId="{A59E14E7-89D1-44A3-AB80-26AF67FD3022}" type="pres">
      <dgm:prSet presAssocID="{38C2B09F-3825-47FE-B451-6093691B1B16}" presName="compNode" presStyleCnt="0"/>
      <dgm:spPr/>
    </dgm:pt>
    <dgm:pt modelId="{6085EBAA-9F2E-410D-87EF-D18E8C339DC9}" type="pres">
      <dgm:prSet presAssocID="{38C2B09F-3825-47FE-B451-6093691B1B16}" presName="dummyConnPt" presStyleCnt="0"/>
      <dgm:spPr/>
    </dgm:pt>
    <dgm:pt modelId="{8DF42CBA-15FD-4CEC-8A72-F4DACA86FAE2}" type="pres">
      <dgm:prSet presAssocID="{38C2B09F-3825-47FE-B451-6093691B1B16}" presName="node" presStyleLbl="node1" presStyleIdx="0" presStyleCnt="8">
        <dgm:presLayoutVars>
          <dgm:bulletEnabled val="1"/>
        </dgm:presLayoutVars>
      </dgm:prSet>
      <dgm:spPr/>
    </dgm:pt>
    <dgm:pt modelId="{298098B8-8547-4E40-9A96-A7E2C94B1E73}" type="pres">
      <dgm:prSet presAssocID="{E5EE398C-5DC4-4D5B-9108-AAC9AB73D442}" presName="sibTrans" presStyleLbl="bgSibTrans2D1" presStyleIdx="0" presStyleCnt="7"/>
      <dgm:spPr/>
    </dgm:pt>
    <dgm:pt modelId="{F4EE4767-9C95-4D6D-801D-5C32D2E58E83}" type="pres">
      <dgm:prSet presAssocID="{508026FE-DD1C-409D-8FC9-2AEEE7755385}" presName="compNode" presStyleCnt="0"/>
      <dgm:spPr/>
    </dgm:pt>
    <dgm:pt modelId="{F8AE913A-0482-48A6-9840-6CC47B59A41B}" type="pres">
      <dgm:prSet presAssocID="{508026FE-DD1C-409D-8FC9-2AEEE7755385}" presName="dummyConnPt" presStyleCnt="0"/>
      <dgm:spPr/>
    </dgm:pt>
    <dgm:pt modelId="{F146CD77-A3EA-43A3-A420-A4A8908AB588}" type="pres">
      <dgm:prSet presAssocID="{508026FE-DD1C-409D-8FC9-2AEEE7755385}" presName="node" presStyleLbl="node1" presStyleIdx="1" presStyleCnt="8">
        <dgm:presLayoutVars>
          <dgm:bulletEnabled val="1"/>
        </dgm:presLayoutVars>
      </dgm:prSet>
      <dgm:spPr/>
    </dgm:pt>
    <dgm:pt modelId="{B76C7CCF-A6C8-4CF7-A5E1-4BCCFB5F0F47}" type="pres">
      <dgm:prSet presAssocID="{FFCAA817-9139-4B8A-81CD-7E675FCDB6A9}" presName="sibTrans" presStyleLbl="bgSibTrans2D1" presStyleIdx="1" presStyleCnt="7"/>
      <dgm:spPr/>
    </dgm:pt>
    <dgm:pt modelId="{49FD5C16-7D4F-4635-8F9C-C472FE32EA58}" type="pres">
      <dgm:prSet presAssocID="{88589CDB-EF0E-4A33-9CE8-B08E21CCF3AE}" presName="compNode" presStyleCnt="0"/>
      <dgm:spPr/>
    </dgm:pt>
    <dgm:pt modelId="{83229AE7-37B5-4117-A5DC-6E43103CAE1E}" type="pres">
      <dgm:prSet presAssocID="{88589CDB-EF0E-4A33-9CE8-B08E21CCF3AE}" presName="dummyConnPt" presStyleCnt="0"/>
      <dgm:spPr/>
    </dgm:pt>
    <dgm:pt modelId="{3D371678-35F0-48ED-B92A-DBD0B06E22E4}" type="pres">
      <dgm:prSet presAssocID="{88589CDB-EF0E-4A33-9CE8-B08E21CCF3AE}" presName="node" presStyleLbl="node1" presStyleIdx="2" presStyleCnt="8">
        <dgm:presLayoutVars>
          <dgm:bulletEnabled val="1"/>
        </dgm:presLayoutVars>
      </dgm:prSet>
      <dgm:spPr/>
    </dgm:pt>
    <dgm:pt modelId="{D48D62FA-4D49-44F9-A5B9-34E65A4E7439}" type="pres">
      <dgm:prSet presAssocID="{05C5BE36-BD61-45F6-81ED-2EC2BBB1D99B}" presName="sibTrans" presStyleLbl="bgSibTrans2D1" presStyleIdx="2" presStyleCnt="7"/>
      <dgm:spPr/>
    </dgm:pt>
    <dgm:pt modelId="{E1792DB3-1B2D-49FF-A034-2B61CDFA9FDF}" type="pres">
      <dgm:prSet presAssocID="{4090BC02-905D-47B9-8CFE-B6B73C6A58B1}" presName="compNode" presStyleCnt="0"/>
      <dgm:spPr/>
    </dgm:pt>
    <dgm:pt modelId="{D7B33E82-4058-4BFE-8E31-4C74A771E7D1}" type="pres">
      <dgm:prSet presAssocID="{4090BC02-905D-47B9-8CFE-B6B73C6A58B1}" presName="dummyConnPt" presStyleCnt="0"/>
      <dgm:spPr/>
    </dgm:pt>
    <dgm:pt modelId="{C5B98BDA-AEF3-46E5-9A9A-FC3034103984}" type="pres">
      <dgm:prSet presAssocID="{4090BC02-905D-47B9-8CFE-B6B73C6A58B1}" presName="node" presStyleLbl="node1" presStyleIdx="3" presStyleCnt="8">
        <dgm:presLayoutVars>
          <dgm:bulletEnabled val="1"/>
        </dgm:presLayoutVars>
      </dgm:prSet>
      <dgm:spPr/>
    </dgm:pt>
    <dgm:pt modelId="{F182863D-CC96-483A-8D5A-9F5791457C19}" type="pres">
      <dgm:prSet presAssocID="{9FE9580D-EF81-47CF-98BD-2E850D2BD498}" presName="sibTrans" presStyleLbl="bgSibTrans2D1" presStyleIdx="3" presStyleCnt="7"/>
      <dgm:spPr/>
    </dgm:pt>
    <dgm:pt modelId="{839DB50C-6FF6-4DF5-868F-D40A42825F08}" type="pres">
      <dgm:prSet presAssocID="{96F819CC-A968-4552-BAFF-A7605FC25F94}" presName="compNode" presStyleCnt="0"/>
      <dgm:spPr/>
    </dgm:pt>
    <dgm:pt modelId="{63918F1B-F29D-4BE8-943A-5FFEBA98D993}" type="pres">
      <dgm:prSet presAssocID="{96F819CC-A968-4552-BAFF-A7605FC25F94}" presName="dummyConnPt" presStyleCnt="0"/>
      <dgm:spPr/>
    </dgm:pt>
    <dgm:pt modelId="{35DBBD20-9A03-47E5-B2A0-DFE473558F92}" type="pres">
      <dgm:prSet presAssocID="{96F819CC-A968-4552-BAFF-A7605FC25F94}" presName="node" presStyleLbl="node1" presStyleIdx="4" presStyleCnt="8">
        <dgm:presLayoutVars>
          <dgm:bulletEnabled val="1"/>
        </dgm:presLayoutVars>
      </dgm:prSet>
      <dgm:spPr/>
    </dgm:pt>
    <dgm:pt modelId="{69252408-84A6-46FC-8581-7266AD218F94}" type="pres">
      <dgm:prSet presAssocID="{27CFEE71-9E5B-4AF4-B01D-613F572D1AB2}" presName="sibTrans" presStyleLbl="bgSibTrans2D1" presStyleIdx="4" presStyleCnt="7"/>
      <dgm:spPr/>
    </dgm:pt>
    <dgm:pt modelId="{8D990AD4-07F2-4C46-B5BD-B939DD8211B6}" type="pres">
      <dgm:prSet presAssocID="{88EB29F8-D088-43F9-B810-64788BA04D1F}" presName="compNode" presStyleCnt="0"/>
      <dgm:spPr/>
    </dgm:pt>
    <dgm:pt modelId="{8DE03C42-8641-49F6-838F-E9ADA32371A3}" type="pres">
      <dgm:prSet presAssocID="{88EB29F8-D088-43F9-B810-64788BA04D1F}" presName="dummyConnPt" presStyleCnt="0"/>
      <dgm:spPr/>
    </dgm:pt>
    <dgm:pt modelId="{D33E1DDE-CA02-4DA3-87D7-7212379FFBB4}" type="pres">
      <dgm:prSet presAssocID="{88EB29F8-D088-43F9-B810-64788BA04D1F}" presName="node" presStyleLbl="node1" presStyleIdx="5" presStyleCnt="8">
        <dgm:presLayoutVars>
          <dgm:bulletEnabled val="1"/>
        </dgm:presLayoutVars>
      </dgm:prSet>
      <dgm:spPr/>
    </dgm:pt>
    <dgm:pt modelId="{81005B9B-AE76-4291-BCE1-EF1BB0BB7CF4}" type="pres">
      <dgm:prSet presAssocID="{BFA8B396-9E21-4218-94A4-39DFBC108EBC}" presName="sibTrans" presStyleLbl="bgSibTrans2D1" presStyleIdx="5" presStyleCnt="7"/>
      <dgm:spPr/>
    </dgm:pt>
    <dgm:pt modelId="{19EFA571-8B26-40D6-B8B4-295014BA3385}" type="pres">
      <dgm:prSet presAssocID="{225D9C12-997E-4CF9-8731-6277D3ECCFEE}" presName="compNode" presStyleCnt="0"/>
      <dgm:spPr/>
    </dgm:pt>
    <dgm:pt modelId="{DB3572C0-9F64-4419-85A9-BC13689DBA4C}" type="pres">
      <dgm:prSet presAssocID="{225D9C12-997E-4CF9-8731-6277D3ECCFEE}" presName="dummyConnPt" presStyleCnt="0"/>
      <dgm:spPr/>
    </dgm:pt>
    <dgm:pt modelId="{10F83A7D-5E02-4ED7-9299-EF1205719039}" type="pres">
      <dgm:prSet presAssocID="{225D9C12-997E-4CF9-8731-6277D3ECCFEE}" presName="node" presStyleLbl="node1" presStyleIdx="6" presStyleCnt="8">
        <dgm:presLayoutVars>
          <dgm:bulletEnabled val="1"/>
        </dgm:presLayoutVars>
      </dgm:prSet>
      <dgm:spPr/>
    </dgm:pt>
    <dgm:pt modelId="{64F0AB8F-58F3-48AC-B535-033F8A6BF01D}" type="pres">
      <dgm:prSet presAssocID="{24C2AAF0-0583-4F92-B6A7-ED55124EFFB9}" presName="sibTrans" presStyleLbl="bgSibTrans2D1" presStyleIdx="6" presStyleCnt="7"/>
      <dgm:spPr/>
    </dgm:pt>
    <dgm:pt modelId="{B3504035-DDDB-4906-9CF5-F77D714E6B29}" type="pres">
      <dgm:prSet presAssocID="{8CA139C3-B392-47AB-A9B3-E7BAA3460A60}" presName="compNode" presStyleCnt="0"/>
      <dgm:spPr/>
    </dgm:pt>
    <dgm:pt modelId="{1FDEE78F-1BB3-4F0B-BCE0-95F3A214CBD7}" type="pres">
      <dgm:prSet presAssocID="{8CA139C3-B392-47AB-A9B3-E7BAA3460A60}" presName="dummyConnPt" presStyleCnt="0"/>
      <dgm:spPr/>
    </dgm:pt>
    <dgm:pt modelId="{62612FF5-763D-4936-BEF7-5DE10F4ED090}" type="pres">
      <dgm:prSet presAssocID="{8CA139C3-B392-47AB-A9B3-E7BAA3460A60}" presName="node" presStyleLbl="node1" presStyleIdx="7" presStyleCnt="8">
        <dgm:presLayoutVars>
          <dgm:bulletEnabled val="1"/>
        </dgm:presLayoutVars>
      </dgm:prSet>
      <dgm:spPr/>
    </dgm:pt>
  </dgm:ptLst>
  <dgm:cxnLst>
    <dgm:cxn modelId="{92252716-93DE-438D-A10F-59C9E8DE7CC7}" type="presOf" srcId="{8CA139C3-B392-47AB-A9B3-E7BAA3460A60}" destId="{62612FF5-763D-4936-BEF7-5DE10F4ED090}" srcOrd="0" destOrd="0" presId="urn:microsoft.com/office/officeart/2005/8/layout/bProcess4"/>
    <dgm:cxn modelId="{D2CFAF22-DE5F-470B-BDBB-D4BAAC33C4F1}" srcId="{D773B716-A7FF-4C1C-AF1B-669D6E744C98}" destId="{4090BC02-905D-47B9-8CFE-B6B73C6A58B1}" srcOrd="3" destOrd="0" parTransId="{E2A234FB-ABE6-41EB-B175-F1A87D63F046}" sibTransId="{9FE9580D-EF81-47CF-98BD-2E850D2BD498}"/>
    <dgm:cxn modelId="{BA7D3230-3777-48EE-9FC8-945F0CA61B84}" type="presOf" srcId="{24C2AAF0-0583-4F92-B6A7-ED55124EFFB9}" destId="{64F0AB8F-58F3-48AC-B535-033F8A6BF01D}" srcOrd="0" destOrd="0" presId="urn:microsoft.com/office/officeart/2005/8/layout/bProcess4"/>
    <dgm:cxn modelId="{88E44038-E1B6-418D-9578-6712E8C1804C}" srcId="{D773B716-A7FF-4C1C-AF1B-669D6E744C98}" destId="{88EB29F8-D088-43F9-B810-64788BA04D1F}" srcOrd="5" destOrd="0" parTransId="{8A72867A-1AC6-41DD-B9E5-C7E0C649E4C3}" sibTransId="{BFA8B396-9E21-4218-94A4-39DFBC108EBC}"/>
    <dgm:cxn modelId="{5BF88B5F-55BE-4FB5-B777-530DB1C16B12}" type="presOf" srcId="{38C2B09F-3825-47FE-B451-6093691B1B16}" destId="{8DF42CBA-15FD-4CEC-8A72-F4DACA86FAE2}" srcOrd="0" destOrd="0" presId="urn:microsoft.com/office/officeart/2005/8/layout/bProcess4"/>
    <dgm:cxn modelId="{DD269741-C7FA-47FD-A38E-8F290384CFBA}" type="presOf" srcId="{9FE9580D-EF81-47CF-98BD-2E850D2BD498}" destId="{F182863D-CC96-483A-8D5A-9F5791457C19}" srcOrd="0" destOrd="0" presId="urn:microsoft.com/office/officeart/2005/8/layout/bProcess4"/>
    <dgm:cxn modelId="{4DA7B961-8BAD-455B-A9DB-518D10003CFC}" type="presOf" srcId="{225D9C12-997E-4CF9-8731-6277D3ECCFEE}" destId="{10F83A7D-5E02-4ED7-9299-EF1205719039}" srcOrd="0" destOrd="0" presId="urn:microsoft.com/office/officeart/2005/8/layout/bProcess4"/>
    <dgm:cxn modelId="{8FE68E6B-8053-4F00-AC35-D79361D1404D}" type="presOf" srcId="{508026FE-DD1C-409D-8FC9-2AEEE7755385}" destId="{F146CD77-A3EA-43A3-A420-A4A8908AB588}" srcOrd="0" destOrd="0" presId="urn:microsoft.com/office/officeart/2005/8/layout/bProcess4"/>
    <dgm:cxn modelId="{1181E46B-2228-4269-944C-6DFF47CD70F1}" srcId="{D773B716-A7FF-4C1C-AF1B-669D6E744C98}" destId="{38C2B09F-3825-47FE-B451-6093691B1B16}" srcOrd="0" destOrd="0" parTransId="{F42E3A3E-295B-4FD1-9228-ACB17F8E1F4B}" sibTransId="{E5EE398C-5DC4-4D5B-9108-AAC9AB73D442}"/>
    <dgm:cxn modelId="{8B711F71-7A3C-4196-BE33-CEBCE1D4D952}" srcId="{D773B716-A7FF-4C1C-AF1B-669D6E744C98}" destId="{508026FE-DD1C-409D-8FC9-2AEEE7755385}" srcOrd="1" destOrd="0" parTransId="{D293530A-82E5-44FF-828C-4A3FEECD0BAA}" sibTransId="{FFCAA817-9139-4B8A-81CD-7E675FCDB6A9}"/>
    <dgm:cxn modelId="{F4645C71-6796-4ECC-A5C1-505EF28F2E69}" type="presOf" srcId="{D773B716-A7FF-4C1C-AF1B-669D6E744C98}" destId="{B0DC0C4D-CB3E-4809-BC3B-29AAD0D15836}" srcOrd="0" destOrd="0" presId="urn:microsoft.com/office/officeart/2005/8/layout/bProcess4"/>
    <dgm:cxn modelId="{F55CBD77-BFB7-4DA5-9193-AD93AB782F37}" srcId="{D773B716-A7FF-4C1C-AF1B-669D6E744C98}" destId="{88589CDB-EF0E-4A33-9CE8-B08E21CCF3AE}" srcOrd="2" destOrd="0" parTransId="{F6D3D100-7643-410B-85C7-F2B09CC1AC1D}" sibTransId="{05C5BE36-BD61-45F6-81ED-2EC2BBB1D99B}"/>
    <dgm:cxn modelId="{E4077389-989C-4505-A388-7DE0D114BB34}" type="presOf" srcId="{4090BC02-905D-47B9-8CFE-B6B73C6A58B1}" destId="{C5B98BDA-AEF3-46E5-9A9A-FC3034103984}" srcOrd="0" destOrd="0" presId="urn:microsoft.com/office/officeart/2005/8/layout/bProcess4"/>
    <dgm:cxn modelId="{F6D67F91-3858-4495-9EE7-533AFD30F05D}" type="presOf" srcId="{88EB29F8-D088-43F9-B810-64788BA04D1F}" destId="{D33E1DDE-CA02-4DA3-87D7-7212379FFBB4}" srcOrd="0" destOrd="0" presId="urn:microsoft.com/office/officeart/2005/8/layout/bProcess4"/>
    <dgm:cxn modelId="{31B4E99F-312C-4F2E-A293-9971024867A6}" type="presOf" srcId="{27CFEE71-9E5B-4AF4-B01D-613F572D1AB2}" destId="{69252408-84A6-46FC-8581-7266AD218F94}" srcOrd="0" destOrd="0" presId="urn:microsoft.com/office/officeart/2005/8/layout/bProcess4"/>
    <dgm:cxn modelId="{8E3012AF-AC69-4809-810A-C63CFD32A178}" type="presOf" srcId="{96F819CC-A968-4552-BAFF-A7605FC25F94}" destId="{35DBBD20-9A03-47E5-B2A0-DFE473558F92}" srcOrd="0" destOrd="0" presId="urn:microsoft.com/office/officeart/2005/8/layout/bProcess4"/>
    <dgm:cxn modelId="{526003BB-ABB8-4F50-B918-1EB879D3F759}" srcId="{D773B716-A7FF-4C1C-AF1B-669D6E744C98}" destId="{96F819CC-A968-4552-BAFF-A7605FC25F94}" srcOrd="4" destOrd="0" parTransId="{35D4C262-A334-4E3F-8890-D99DDB65BC1B}" sibTransId="{27CFEE71-9E5B-4AF4-B01D-613F572D1AB2}"/>
    <dgm:cxn modelId="{31BB83C2-612A-4393-87DB-2EC0396F72D1}" type="presOf" srcId="{FFCAA817-9139-4B8A-81CD-7E675FCDB6A9}" destId="{B76C7CCF-A6C8-4CF7-A5E1-4BCCFB5F0F47}" srcOrd="0" destOrd="0" presId="urn:microsoft.com/office/officeart/2005/8/layout/bProcess4"/>
    <dgm:cxn modelId="{D6DD11C6-D6E3-4695-952E-F7CE4A3E58E3}" srcId="{D773B716-A7FF-4C1C-AF1B-669D6E744C98}" destId="{225D9C12-997E-4CF9-8731-6277D3ECCFEE}" srcOrd="6" destOrd="0" parTransId="{75845C9F-20FC-48B3-893F-BB75D58F2C16}" sibTransId="{24C2AAF0-0583-4F92-B6A7-ED55124EFFB9}"/>
    <dgm:cxn modelId="{3246D2CC-8A8F-4E5C-98C6-5977357F91C6}" srcId="{D773B716-A7FF-4C1C-AF1B-669D6E744C98}" destId="{8CA139C3-B392-47AB-A9B3-E7BAA3460A60}" srcOrd="7" destOrd="0" parTransId="{8B8C6730-5601-404A-B355-4F25D0B81300}" sibTransId="{4BE20D4D-88D3-491F-AC4A-B1FFC0CCB665}"/>
    <dgm:cxn modelId="{EA3FF2D4-7601-4634-ABA6-8265ED9F29F0}" type="presOf" srcId="{E5EE398C-5DC4-4D5B-9108-AAC9AB73D442}" destId="{298098B8-8547-4E40-9A96-A7E2C94B1E73}" srcOrd="0" destOrd="0" presId="urn:microsoft.com/office/officeart/2005/8/layout/bProcess4"/>
    <dgm:cxn modelId="{6095A6DE-ADC7-47AB-91DB-C89F36505FF4}" type="presOf" srcId="{05C5BE36-BD61-45F6-81ED-2EC2BBB1D99B}" destId="{D48D62FA-4D49-44F9-A5B9-34E65A4E7439}" srcOrd="0" destOrd="0" presId="urn:microsoft.com/office/officeart/2005/8/layout/bProcess4"/>
    <dgm:cxn modelId="{48366EF1-BD23-4AAB-9927-106492A58389}" type="presOf" srcId="{88589CDB-EF0E-4A33-9CE8-B08E21CCF3AE}" destId="{3D371678-35F0-48ED-B92A-DBD0B06E22E4}" srcOrd="0" destOrd="0" presId="urn:microsoft.com/office/officeart/2005/8/layout/bProcess4"/>
    <dgm:cxn modelId="{22480AF3-3F96-4657-ACD2-7BE34819B32B}" type="presOf" srcId="{BFA8B396-9E21-4218-94A4-39DFBC108EBC}" destId="{81005B9B-AE76-4291-BCE1-EF1BB0BB7CF4}" srcOrd="0" destOrd="0" presId="urn:microsoft.com/office/officeart/2005/8/layout/bProcess4"/>
    <dgm:cxn modelId="{360680ED-622E-4D97-8546-5A19B6D0B402}" type="presParOf" srcId="{B0DC0C4D-CB3E-4809-BC3B-29AAD0D15836}" destId="{A59E14E7-89D1-44A3-AB80-26AF67FD3022}" srcOrd="0" destOrd="0" presId="urn:microsoft.com/office/officeart/2005/8/layout/bProcess4"/>
    <dgm:cxn modelId="{F79A9C2D-CE6A-4C87-8DBB-286C21EAAC60}" type="presParOf" srcId="{A59E14E7-89D1-44A3-AB80-26AF67FD3022}" destId="{6085EBAA-9F2E-410D-87EF-D18E8C339DC9}" srcOrd="0" destOrd="0" presId="urn:microsoft.com/office/officeart/2005/8/layout/bProcess4"/>
    <dgm:cxn modelId="{CD660B14-B89F-48A4-9C10-70F1FCB6DB3F}" type="presParOf" srcId="{A59E14E7-89D1-44A3-AB80-26AF67FD3022}" destId="{8DF42CBA-15FD-4CEC-8A72-F4DACA86FAE2}" srcOrd="1" destOrd="0" presId="urn:microsoft.com/office/officeart/2005/8/layout/bProcess4"/>
    <dgm:cxn modelId="{1DB83E0D-91F7-4658-B447-3E7815174FAE}" type="presParOf" srcId="{B0DC0C4D-CB3E-4809-BC3B-29AAD0D15836}" destId="{298098B8-8547-4E40-9A96-A7E2C94B1E73}" srcOrd="1" destOrd="0" presId="urn:microsoft.com/office/officeart/2005/8/layout/bProcess4"/>
    <dgm:cxn modelId="{CD5417E1-C3B0-422F-A1D3-41DCAF265737}" type="presParOf" srcId="{B0DC0C4D-CB3E-4809-BC3B-29AAD0D15836}" destId="{F4EE4767-9C95-4D6D-801D-5C32D2E58E83}" srcOrd="2" destOrd="0" presId="urn:microsoft.com/office/officeart/2005/8/layout/bProcess4"/>
    <dgm:cxn modelId="{243BCAB6-16A1-4FF0-B8B5-C3D267A88103}" type="presParOf" srcId="{F4EE4767-9C95-4D6D-801D-5C32D2E58E83}" destId="{F8AE913A-0482-48A6-9840-6CC47B59A41B}" srcOrd="0" destOrd="0" presId="urn:microsoft.com/office/officeart/2005/8/layout/bProcess4"/>
    <dgm:cxn modelId="{4F774D94-D62A-4265-818A-695C5DE5DA9D}" type="presParOf" srcId="{F4EE4767-9C95-4D6D-801D-5C32D2E58E83}" destId="{F146CD77-A3EA-43A3-A420-A4A8908AB588}" srcOrd="1" destOrd="0" presId="urn:microsoft.com/office/officeart/2005/8/layout/bProcess4"/>
    <dgm:cxn modelId="{78C22E59-7CFA-47A6-B03B-E346CC104D8D}" type="presParOf" srcId="{B0DC0C4D-CB3E-4809-BC3B-29AAD0D15836}" destId="{B76C7CCF-A6C8-4CF7-A5E1-4BCCFB5F0F47}" srcOrd="3" destOrd="0" presId="urn:microsoft.com/office/officeart/2005/8/layout/bProcess4"/>
    <dgm:cxn modelId="{BEC81D99-CE2B-4946-9A7E-4DEE30962AC3}" type="presParOf" srcId="{B0DC0C4D-CB3E-4809-BC3B-29AAD0D15836}" destId="{49FD5C16-7D4F-4635-8F9C-C472FE32EA58}" srcOrd="4" destOrd="0" presId="urn:microsoft.com/office/officeart/2005/8/layout/bProcess4"/>
    <dgm:cxn modelId="{87F5EA17-231D-4823-B573-AC3AF8016E22}" type="presParOf" srcId="{49FD5C16-7D4F-4635-8F9C-C472FE32EA58}" destId="{83229AE7-37B5-4117-A5DC-6E43103CAE1E}" srcOrd="0" destOrd="0" presId="urn:microsoft.com/office/officeart/2005/8/layout/bProcess4"/>
    <dgm:cxn modelId="{D3A6FCAC-7D51-43DF-9D6B-6CD797876C40}" type="presParOf" srcId="{49FD5C16-7D4F-4635-8F9C-C472FE32EA58}" destId="{3D371678-35F0-48ED-B92A-DBD0B06E22E4}" srcOrd="1" destOrd="0" presId="urn:microsoft.com/office/officeart/2005/8/layout/bProcess4"/>
    <dgm:cxn modelId="{8392B55F-3F97-46DD-A657-D2B77145D3B2}" type="presParOf" srcId="{B0DC0C4D-CB3E-4809-BC3B-29AAD0D15836}" destId="{D48D62FA-4D49-44F9-A5B9-34E65A4E7439}" srcOrd="5" destOrd="0" presId="urn:microsoft.com/office/officeart/2005/8/layout/bProcess4"/>
    <dgm:cxn modelId="{C2F23B46-B138-43F8-A280-84F42DFB1B99}" type="presParOf" srcId="{B0DC0C4D-CB3E-4809-BC3B-29AAD0D15836}" destId="{E1792DB3-1B2D-49FF-A034-2B61CDFA9FDF}" srcOrd="6" destOrd="0" presId="urn:microsoft.com/office/officeart/2005/8/layout/bProcess4"/>
    <dgm:cxn modelId="{86934B4C-5F70-45FF-958B-BE41866D3DF6}" type="presParOf" srcId="{E1792DB3-1B2D-49FF-A034-2B61CDFA9FDF}" destId="{D7B33E82-4058-4BFE-8E31-4C74A771E7D1}" srcOrd="0" destOrd="0" presId="urn:microsoft.com/office/officeart/2005/8/layout/bProcess4"/>
    <dgm:cxn modelId="{A201AE32-2F60-4770-A72F-6A2F4E57C10F}" type="presParOf" srcId="{E1792DB3-1B2D-49FF-A034-2B61CDFA9FDF}" destId="{C5B98BDA-AEF3-46E5-9A9A-FC3034103984}" srcOrd="1" destOrd="0" presId="urn:microsoft.com/office/officeart/2005/8/layout/bProcess4"/>
    <dgm:cxn modelId="{94152378-92FC-4C1B-BC33-BEAB6A98D885}" type="presParOf" srcId="{B0DC0C4D-CB3E-4809-BC3B-29AAD0D15836}" destId="{F182863D-CC96-483A-8D5A-9F5791457C19}" srcOrd="7" destOrd="0" presId="urn:microsoft.com/office/officeart/2005/8/layout/bProcess4"/>
    <dgm:cxn modelId="{148B2312-631C-4105-B798-2579E1A63966}" type="presParOf" srcId="{B0DC0C4D-CB3E-4809-BC3B-29AAD0D15836}" destId="{839DB50C-6FF6-4DF5-868F-D40A42825F08}" srcOrd="8" destOrd="0" presId="urn:microsoft.com/office/officeart/2005/8/layout/bProcess4"/>
    <dgm:cxn modelId="{C5811681-C7F4-46ED-8CD8-451F20D2A9DB}" type="presParOf" srcId="{839DB50C-6FF6-4DF5-868F-D40A42825F08}" destId="{63918F1B-F29D-4BE8-943A-5FFEBA98D993}" srcOrd="0" destOrd="0" presId="urn:microsoft.com/office/officeart/2005/8/layout/bProcess4"/>
    <dgm:cxn modelId="{B87C7B16-42D2-44B4-A4DC-F608ADAB663D}" type="presParOf" srcId="{839DB50C-6FF6-4DF5-868F-D40A42825F08}" destId="{35DBBD20-9A03-47E5-B2A0-DFE473558F92}" srcOrd="1" destOrd="0" presId="urn:microsoft.com/office/officeart/2005/8/layout/bProcess4"/>
    <dgm:cxn modelId="{DF11CCE8-797E-4311-8D60-8A45D1F0073C}" type="presParOf" srcId="{B0DC0C4D-CB3E-4809-BC3B-29AAD0D15836}" destId="{69252408-84A6-46FC-8581-7266AD218F94}" srcOrd="9" destOrd="0" presId="urn:microsoft.com/office/officeart/2005/8/layout/bProcess4"/>
    <dgm:cxn modelId="{07A50DD2-D9B8-43E9-B85E-233314F53638}" type="presParOf" srcId="{B0DC0C4D-CB3E-4809-BC3B-29AAD0D15836}" destId="{8D990AD4-07F2-4C46-B5BD-B939DD8211B6}" srcOrd="10" destOrd="0" presId="urn:microsoft.com/office/officeart/2005/8/layout/bProcess4"/>
    <dgm:cxn modelId="{D1C624A4-B9D3-400E-8975-84996B2AC7C9}" type="presParOf" srcId="{8D990AD4-07F2-4C46-B5BD-B939DD8211B6}" destId="{8DE03C42-8641-49F6-838F-E9ADA32371A3}" srcOrd="0" destOrd="0" presId="urn:microsoft.com/office/officeart/2005/8/layout/bProcess4"/>
    <dgm:cxn modelId="{62635482-1AB4-4C33-A7A9-52E847372B44}" type="presParOf" srcId="{8D990AD4-07F2-4C46-B5BD-B939DD8211B6}" destId="{D33E1DDE-CA02-4DA3-87D7-7212379FFBB4}" srcOrd="1" destOrd="0" presId="urn:microsoft.com/office/officeart/2005/8/layout/bProcess4"/>
    <dgm:cxn modelId="{FB6C49D8-0300-4F4D-91BB-921FF7FD235C}" type="presParOf" srcId="{B0DC0C4D-CB3E-4809-BC3B-29AAD0D15836}" destId="{81005B9B-AE76-4291-BCE1-EF1BB0BB7CF4}" srcOrd="11" destOrd="0" presId="urn:microsoft.com/office/officeart/2005/8/layout/bProcess4"/>
    <dgm:cxn modelId="{E9FBEC82-D156-4E51-89B7-D1E1A3BBFB0B}" type="presParOf" srcId="{B0DC0C4D-CB3E-4809-BC3B-29AAD0D15836}" destId="{19EFA571-8B26-40D6-B8B4-295014BA3385}" srcOrd="12" destOrd="0" presId="urn:microsoft.com/office/officeart/2005/8/layout/bProcess4"/>
    <dgm:cxn modelId="{8798DF1B-9E13-4B02-86A6-96385CD4C238}" type="presParOf" srcId="{19EFA571-8B26-40D6-B8B4-295014BA3385}" destId="{DB3572C0-9F64-4419-85A9-BC13689DBA4C}" srcOrd="0" destOrd="0" presId="urn:microsoft.com/office/officeart/2005/8/layout/bProcess4"/>
    <dgm:cxn modelId="{F015B680-C45A-49C6-B4C0-F05FADC31428}" type="presParOf" srcId="{19EFA571-8B26-40D6-B8B4-295014BA3385}" destId="{10F83A7D-5E02-4ED7-9299-EF1205719039}" srcOrd="1" destOrd="0" presId="urn:microsoft.com/office/officeart/2005/8/layout/bProcess4"/>
    <dgm:cxn modelId="{9F467A9B-A300-4714-BFA5-6CFE36C75439}" type="presParOf" srcId="{B0DC0C4D-CB3E-4809-BC3B-29AAD0D15836}" destId="{64F0AB8F-58F3-48AC-B535-033F8A6BF01D}" srcOrd="13" destOrd="0" presId="urn:microsoft.com/office/officeart/2005/8/layout/bProcess4"/>
    <dgm:cxn modelId="{FEB31CCB-C886-4DDE-A1A3-1303F3486A8A}" type="presParOf" srcId="{B0DC0C4D-CB3E-4809-BC3B-29AAD0D15836}" destId="{B3504035-DDDB-4906-9CF5-F77D714E6B29}" srcOrd="14" destOrd="0" presId="urn:microsoft.com/office/officeart/2005/8/layout/bProcess4"/>
    <dgm:cxn modelId="{CEEB4D07-49C9-4681-98FE-96DA6FE6103F}" type="presParOf" srcId="{B3504035-DDDB-4906-9CF5-F77D714E6B29}" destId="{1FDEE78F-1BB3-4F0B-BCE0-95F3A214CBD7}" srcOrd="0" destOrd="0" presId="urn:microsoft.com/office/officeart/2005/8/layout/bProcess4"/>
    <dgm:cxn modelId="{C194CAA3-B8BA-407D-9596-AD3A45D96F04}" type="presParOf" srcId="{B3504035-DDDB-4906-9CF5-F77D714E6B29}" destId="{62612FF5-763D-4936-BEF7-5DE10F4ED090}"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F0F4DC-94A4-47D0-90B3-905998C19CD4}"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882399F8-AA1F-4EDF-AB71-CB4D1208524A}">
      <dgm:prSet/>
      <dgm:spPr/>
      <dgm:t>
        <a:bodyPr/>
        <a:lstStyle/>
        <a:p>
          <a:r>
            <a:rPr lang="tr-TR"/>
            <a:t>Neredeyiz?</a:t>
          </a:r>
          <a:endParaRPr lang="en-US"/>
        </a:p>
      </dgm:t>
    </dgm:pt>
    <dgm:pt modelId="{748829BF-AA65-4175-9B9C-9DF919A2380E}" type="parTrans" cxnId="{B3DB08F4-C8FB-48AA-89AE-A35B353108FE}">
      <dgm:prSet/>
      <dgm:spPr/>
      <dgm:t>
        <a:bodyPr/>
        <a:lstStyle/>
        <a:p>
          <a:endParaRPr lang="en-US"/>
        </a:p>
      </dgm:t>
    </dgm:pt>
    <dgm:pt modelId="{EF74781E-8821-4139-ACE4-EBED13595CCE}" type="sibTrans" cxnId="{B3DB08F4-C8FB-48AA-89AE-A35B353108FE}">
      <dgm:prSet/>
      <dgm:spPr/>
      <dgm:t>
        <a:bodyPr/>
        <a:lstStyle/>
        <a:p>
          <a:endParaRPr lang="en-US"/>
        </a:p>
      </dgm:t>
    </dgm:pt>
    <dgm:pt modelId="{89E5CA0E-F6B6-422B-9EEC-B83B3E71F672}">
      <dgm:prSet/>
      <dgm:spPr/>
      <dgm:t>
        <a:bodyPr/>
        <a:lstStyle/>
        <a:p>
          <a:r>
            <a:rPr lang="tr-TR"/>
            <a:t>Nereye ulaşmak istiyoruz?</a:t>
          </a:r>
          <a:endParaRPr lang="en-US"/>
        </a:p>
      </dgm:t>
    </dgm:pt>
    <dgm:pt modelId="{AD5700B4-4817-426A-A18F-A46B8BBF6887}" type="parTrans" cxnId="{1760A492-3D05-451D-8DC9-76A2164E1BAB}">
      <dgm:prSet/>
      <dgm:spPr/>
      <dgm:t>
        <a:bodyPr/>
        <a:lstStyle/>
        <a:p>
          <a:endParaRPr lang="en-US"/>
        </a:p>
      </dgm:t>
    </dgm:pt>
    <dgm:pt modelId="{0C396026-EAEE-4A2A-8036-1B43A6639603}" type="sibTrans" cxnId="{1760A492-3D05-451D-8DC9-76A2164E1BAB}">
      <dgm:prSet/>
      <dgm:spPr/>
      <dgm:t>
        <a:bodyPr/>
        <a:lstStyle/>
        <a:p>
          <a:endParaRPr lang="en-US"/>
        </a:p>
      </dgm:t>
    </dgm:pt>
    <dgm:pt modelId="{7611A32F-5EFF-43AF-B4DE-07BBC043A419}">
      <dgm:prSet/>
      <dgm:spPr/>
      <dgm:t>
        <a:bodyPr/>
        <a:lstStyle/>
        <a:p>
          <a:r>
            <a:rPr lang="tr-TR"/>
            <a:t>Nasıl ulaşabiliriz?</a:t>
          </a:r>
          <a:endParaRPr lang="en-US"/>
        </a:p>
      </dgm:t>
    </dgm:pt>
    <dgm:pt modelId="{3085637E-8658-4142-A728-EACA7ACF397D}" type="parTrans" cxnId="{0A9D03F2-D759-4EEB-93D8-6A6E18DADBD4}">
      <dgm:prSet/>
      <dgm:spPr/>
      <dgm:t>
        <a:bodyPr/>
        <a:lstStyle/>
        <a:p>
          <a:endParaRPr lang="en-US"/>
        </a:p>
      </dgm:t>
    </dgm:pt>
    <dgm:pt modelId="{59CAF2F1-7407-46A9-8E26-810C4F07FA22}" type="sibTrans" cxnId="{0A9D03F2-D759-4EEB-93D8-6A6E18DADBD4}">
      <dgm:prSet/>
      <dgm:spPr/>
      <dgm:t>
        <a:bodyPr/>
        <a:lstStyle/>
        <a:p>
          <a:endParaRPr lang="en-US"/>
        </a:p>
      </dgm:t>
    </dgm:pt>
    <dgm:pt modelId="{C338D75B-96BC-4B6A-8BB5-33BA2DEEF129}">
      <dgm:prSet/>
      <dgm:spPr/>
      <dgm:t>
        <a:bodyPr/>
        <a:lstStyle/>
        <a:p>
          <a:r>
            <a:rPr lang="tr-TR"/>
            <a:t>Nasıl ölçer ve değerlendiririz?</a:t>
          </a:r>
          <a:endParaRPr lang="en-US"/>
        </a:p>
      </dgm:t>
    </dgm:pt>
    <dgm:pt modelId="{8A8D9377-B641-4B30-993C-11E5C3A3C438}" type="parTrans" cxnId="{6123CA43-C8EC-4A7E-9E6E-11F65EB07C98}">
      <dgm:prSet/>
      <dgm:spPr/>
      <dgm:t>
        <a:bodyPr/>
        <a:lstStyle/>
        <a:p>
          <a:endParaRPr lang="en-US"/>
        </a:p>
      </dgm:t>
    </dgm:pt>
    <dgm:pt modelId="{E473E5EB-56C3-4A0F-A094-5B5C7FA7B652}" type="sibTrans" cxnId="{6123CA43-C8EC-4A7E-9E6E-11F65EB07C98}">
      <dgm:prSet/>
      <dgm:spPr/>
      <dgm:t>
        <a:bodyPr/>
        <a:lstStyle/>
        <a:p>
          <a:endParaRPr lang="en-US"/>
        </a:p>
      </dgm:t>
    </dgm:pt>
    <dgm:pt modelId="{ABDC78DA-D5C7-4261-BEC4-5453E3734420}" type="pres">
      <dgm:prSet presAssocID="{AFF0F4DC-94A4-47D0-90B3-905998C19CD4}" presName="matrix" presStyleCnt="0">
        <dgm:presLayoutVars>
          <dgm:chMax val="1"/>
          <dgm:dir/>
          <dgm:resizeHandles val="exact"/>
        </dgm:presLayoutVars>
      </dgm:prSet>
      <dgm:spPr/>
    </dgm:pt>
    <dgm:pt modelId="{E202C09C-7FEE-4357-81E3-248429ACBF89}" type="pres">
      <dgm:prSet presAssocID="{AFF0F4DC-94A4-47D0-90B3-905998C19CD4}" presName="diamond" presStyleLbl="bgShp" presStyleIdx="0" presStyleCnt="1"/>
      <dgm:spPr/>
    </dgm:pt>
    <dgm:pt modelId="{14128CF1-88AA-48DD-B560-E1D490725807}" type="pres">
      <dgm:prSet presAssocID="{AFF0F4DC-94A4-47D0-90B3-905998C19CD4}" presName="quad1" presStyleLbl="node1" presStyleIdx="0" presStyleCnt="4">
        <dgm:presLayoutVars>
          <dgm:chMax val="0"/>
          <dgm:chPref val="0"/>
          <dgm:bulletEnabled val="1"/>
        </dgm:presLayoutVars>
      </dgm:prSet>
      <dgm:spPr/>
    </dgm:pt>
    <dgm:pt modelId="{BECFB0DA-DF7E-4643-B8F0-FFC954241CC7}" type="pres">
      <dgm:prSet presAssocID="{AFF0F4DC-94A4-47D0-90B3-905998C19CD4}" presName="quad2" presStyleLbl="node1" presStyleIdx="1" presStyleCnt="4">
        <dgm:presLayoutVars>
          <dgm:chMax val="0"/>
          <dgm:chPref val="0"/>
          <dgm:bulletEnabled val="1"/>
        </dgm:presLayoutVars>
      </dgm:prSet>
      <dgm:spPr/>
    </dgm:pt>
    <dgm:pt modelId="{BB76371C-5F8E-42AB-83A3-960CA67AB080}" type="pres">
      <dgm:prSet presAssocID="{AFF0F4DC-94A4-47D0-90B3-905998C19CD4}" presName="quad3" presStyleLbl="node1" presStyleIdx="2" presStyleCnt="4">
        <dgm:presLayoutVars>
          <dgm:chMax val="0"/>
          <dgm:chPref val="0"/>
          <dgm:bulletEnabled val="1"/>
        </dgm:presLayoutVars>
      </dgm:prSet>
      <dgm:spPr/>
    </dgm:pt>
    <dgm:pt modelId="{B097ED3A-1826-4A75-B46F-65F10E938FFD}" type="pres">
      <dgm:prSet presAssocID="{AFF0F4DC-94A4-47D0-90B3-905998C19CD4}" presName="quad4" presStyleLbl="node1" presStyleIdx="3" presStyleCnt="4">
        <dgm:presLayoutVars>
          <dgm:chMax val="0"/>
          <dgm:chPref val="0"/>
          <dgm:bulletEnabled val="1"/>
        </dgm:presLayoutVars>
      </dgm:prSet>
      <dgm:spPr/>
    </dgm:pt>
  </dgm:ptLst>
  <dgm:cxnLst>
    <dgm:cxn modelId="{A0759716-62F9-4FC4-A7A9-2264AA984274}" type="presOf" srcId="{882399F8-AA1F-4EDF-AB71-CB4D1208524A}" destId="{14128CF1-88AA-48DD-B560-E1D490725807}" srcOrd="0" destOrd="0" presId="urn:microsoft.com/office/officeart/2005/8/layout/matrix3"/>
    <dgm:cxn modelId="{6123CA43-C8EC-4A7E-9E6E-11F65EB07C98}" srcId="{AFF0F4DC-94A4-47D0-90B3-905998C19CD4}" destId="{C338D75B-96BC-4B6A-8BB5-33BA2DEEF129}" srcOrd="3" destOrd="0" parTransId="{8A8D9377-B641-4B30-993C-11E5C3A3C438}" sibTransId="{E473E5EB-56C3-4A0F-A094-5B5C7FA7B652}"/>
    <dgm:cxn modelId="{56B6B947-F0E4-4AD2-8905-C12EBBA72EBC}" type="presOf" srcId="{7611A32F-5EFF-43AF-B4DE-07BBC043A419}" destId="{BB76371C-5F8E-42AB-83A3-960CA67AB080}" srcOrd="0" destOrd="0" presId="urn:microsoft.com/office/officeart/2005/8/layout/matrix3"/>
    <dgm:cxn modelId="{1760A492-3D05-451D-8DC9-76A2164E1BAB}" srcId="{AFF0F4DC-94A4-47D0-90B3-905998C19CD4}" destId="{89E5CA0E-F6B6-422B-9EEC-B83B3E71F672}" srcOrd="1" destOrd="0" parTransId="{AD5700B4-4817-426A-A18F-A46B8BBF6887}" sibTransId="{0C396026-EAEE-4A2A-8036-1B43A6639603}"/>
    <dgm:cxn modelId="{3EB7B0B5-D182-4767-948A-AC1F22B43BD3}" type="presOf" srcId="{AFF0F4DC-94A4-47D0-90B3-905998C19CD4}" destId="{ABDC78DA-D5C7-4261-BEC4-5453E3734420}" srcOrd="0" destOrd="0" presId="urn:microsoft.com/office/officeart/2005/8/layout/matrix3"/>
    <dgm:cxn modelId="{A89E88E1-EAC2-4E41-8518-81288FE3B8BB}" type="presOf" srcId="{89E5CA0E-F6B6-422B-9EEC-B83B3E71F672}" destId="{BECFB0DA-DF7E-4643-B8F0-FFC954241CC7}" srcOrd="0" destOrd="0" presId="urn:microsoft.com/office/officeart/2005/8/layout/matrix3"/>
    <dgm:cxn modelId="{0A9D03F2-D759-4EEB-93D8-6A6E18DADBD4}" srcId="{AFF0F4DC-94A4-47D0-90B3-905998C19CD4}" destId="{7611A32F-5EFF-43AF-B4DE-07BBC043A419}" srcOrd="2" destOrd="0" parTransId="{3085637E-8658-4142-A728-EACA7ACF397D}" sibTransId="{59CAF2F1-7407-46A9-8E26-810C4F07FA22}"/>
    <dgm:cxn modelId="{B3DB08F4-C8FB-48AA-89AE-A35B353108FE}" srcId="{AFF0F4DC-94A4-47D0-90B3-905998C19CD4}" destId="{882399F8-AA1F-4EDF-AB71-CB4D1208524A}" srcOrd="0" destOrd="0" parTransId="{748829BF-AA65-4175-9B9C-9DF919A2380E}" sibTransId="{EF74781E-8821-4139-ACE4-EBED13595CCE}"/>
    <dgm:cxn modelId="{D9970DFA-1A21-454F-B0BF-2E6A12FED8B6}" type="presOf" srcId="{C338D75B-96BC-4B6A-8BB5-33BA2DEEF129}" destId="{B097ED3A-1826-4A75-B46F-65F10E938FFD}" srcOrd="0" destOrd="0" presId="urn:microsoft.com/office/officeart/2005/8/layout/matrix3"/>
    <dgm:cxn modelId="{1E39EDCF-1EFE-44BA-909C-18A514FEB070}" type="presParOf" srcId="{ABDC78DA-D5C7-4261-BEC4-5453E3734420}" destId="{E202C09C-7FEE-4357-81E3-248429ACBF89}" srcOrd="0" destOrd="0" presId="urn:microsoft.com/office/officeart/2005/8/layout/matrix3"/>
    <dgm:cxn modelId="{DDD1E90D-FD93-4341-9B8D-00DCD73BB1C9}" type="presParOf" srcId="{ABDC78DA-D5C7-4261-BEC4-5453E3734420}" destId="{14128CF1-88AA-48DD-B560-E1D490725807}" srcOrd="1" destOrd="0" presId="urn:microsoft.com/office/officeart/2005/8/layout/matrix3"/>
    <dgm:cxn modelId="{A4355C54-DE40-4A0E-ABC2-6E6E3756D955}" type="presParOf" srcId="{ABDC78DA-D5C7-4261-BEC4-5453E3734420}" destId="{BECFB0DA-DF7E-4643-B8F0-FFC954241CC7}" srcOrd="2" destOrd="0" presId="urn:microsoft.com/office/officeart/2005/8/layout/matrix3"/>
    <dgm:cxn modelId="{6F72C7F5-8D84-4AF4-A02C-53660DE637C0}" type="presParOf" srcId="{ABDC78DA-D5C7-4261-BEC4-5453E3734420}" destId="{BB76371C-5F8E-42AB-83A3-960CA67AB080}" srcOrd="3" destOrd="0" presId="urn:microsoft.com/office/officeart/2005/8/layout/matrix3"/>
    <dgm:cxn modelId="{7E72667A-313E-4091-98ED-616807BB9CC7}" type="presParOf" srcId="{ABDC78DA-D5C7-4261-BEC4-5453E3734420}" destId="{B097ED3A-1826-4A75-B46F-65F10E938FF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04FADD-211E-4FBC-9453-BD59F824E55B}" type="doc">
      <dgm:prSet loTypeId="urn:microsoft.com/office/officeart/2005/8/layout/cycle2" loCatId="cycle" qsTypeId="urn:microsoft.com/office/officeart/2005/8/quickstyle/simple1" qsCatId="simple" csTypeId="urn:microsoft.com/office/officeart/2005/8/colors/accent1_2" csCatId="accent1" phldr="1"/>
      <dgm:spPr>
        <a:scene3d>
          <a:camera prst="orthographicFront">
            <a:rot lat="0" lon="0" rev="0"/>
          </a:camera>
          <a:lightRig rig="glow" dir="t">
            <a:rot lat="0" lon="0" rev="4800000"/>
          </a:lightRig>
        </a:scene3d>
      </dgm:spPr>
      <dgm:t>
        <a:bodyPr/>
        <a:lstStyle/>
        <a:p>
          <a:endParaRPr lang="tr-TR"/>
        </a:p>
      </dgm:t>
    </dgm:pt>
    <dgm:pt modelId="{EF75F2A6-BDFC-4B8B-8911-AA05A4682745}">
      <dgm:prSet custT="1"/>
      <dgm:spPr>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1600" b="1"/>
            <a:t>Rektör</a:t>
          </a:r>
          <a:endParaRPr lang="tr-TR" sz="1600" b="1" dirty="0"/>
        </a:p>
      </dgm:t>
    </dgm:pt>
    <dgm:pt modelId="{0AE7C21A-F2A0-4962-86B1-1BB97C1635F0}" type="parTrans" cxnId="{1DDE6AAF-3FA1-4767-816A-8EA27B792AB3}">
      <dgm:prSet/>
      <dgm:spPr/>
      <dgm:t>
        <a:bodyPr/>
        <a:lstStyle/>
        <a:p>
          <a:endParaRPr lang="tr-TR" sz="1600" b="1"/>
        </a:p>
      </dgm:t>
    </dgm:pt>
    <dgm:pt modelId="{CCFC4B81-F4EC-4F6C-AFDB-AD0993C92071}" type="sibTrans" cxnId="{1DDE6AAF-3FA1-4767-816A-8EA27B792AB3}">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tr-TR" sz="1600" b="1"/>
        </a:p>
      </dgm:t>
    </dgm:pt>
    <dgm:pt modelId="{622EE40D-8F0E-41DA-9E2C-2D4A7BCDD946}">
      <dgm:prSet custT="1"/>
      <dgm:spPr>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1500" b="1"/>
            <a:t>Geliştirme Kurulu</a:t>
          </a:r>
          <a:endParaRPr lang="tr-TR" sz="1500" b="1" dirty="0"/>
        </a:p>
      </dgm:t>
    </dgm:pt>
    <dgm:pt modelId="{1CDE0FA7-00C3-4871-9E2F-10976FF8C64F}" type="parTrans" cxnId="{C1C1803D-69CD-4B1E-8E54-8BCE46236ABD}">
      <dgm:prSet/>
      <dgm:spPr/>
      <dgm:t>
        <a:bodyPr/>
        <a:lstStyle/>
        <a:p>
          <a:endParaRPr lang="tr-TR" sz="1600" b="1"/>
        </a:p>
      </dgm:t>
    </dgm:pt>
    <dgm:pt modelId="{04B400F9-8927-42FF-B4EB-A3AA1F058356}" type="sibTrans" cxnId="{C1C1803D-69CD-4B1E-8E54-8BCE46236ABD}">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tr-TR" sz="1600" b="1"/>
        </a:p>
      </dgm:t>
    </dgm:pt>
    <dgm:pt modelId="{2BE45026-179C-4FA7-B149-DC277CD62727}">
      <dgm:prSet custT="1"/>
      <dgm:spPr>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1600" b="1"/>
            <a:t>Strateji Geliştirme Daire Başkanlığı</a:t>
          </a:r>
          <a:endParaRPr lang="tr-TR" sz="1600" b="1" dirty="0"/>
        </a:p>
      </dgm:t>
    </dgm:pt>
    <dgm:pt modelId="{5AAB7B41-467F-4F4C-AFEE-225280FA56D5}" type="parTrans" cxnId="{4AFAB040-30EF-45BC-A475-9A5E513B3F33}">
      <dgm:prSet/>
      <dgm:spPr/>
      <dgm:t>
        <a:bodyPr/>
        <a:lstStyle/>
        <a:p>
          <a:endParaRPr lang="tr-TR" sz="1600" b="1"/>
        </a:p>
      </dgm:t>
    </dgm:pt>
    <dgm:pt modelId="{66C457D9-7D89-46FB-BE7D-B3FB6D62D1AC}" type="sibTrans" cxnId="{4AFAB040-30EF-45BC-A475-9A5E513B3F33}">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tr-TR" sz="1600" b="1"/>
        </a:p>
      </dgm:t>
    </dgm:pt>
    <dgm:pt modelId="{EB7CBBCC-0073-44D1-A165-C287E3A3E4DE}">
      <dgm:prSet custT="1"/>
      <dgm:spPr>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1600" b="1"/>
            <a:t>Stratejik Planlama Ekibi</a:t>
          </a:r>
          <a:endParaRPr lang="tr-TR" sz="1600" b="1" dirty="0"/>
        </a:p>
      </dgm:t>
    </dgm:pt>
    <dgm:pt modelId="{256C06D9-488E-4E64-827E-9B4E51AE20AE}" type="parTrans" cxnId="{D7020660-E9B2-4D4D-BB5F-728B7A433EDD}">
      <dgm:prSet/>
      <dgm:spPr/>
      <dgm:t>
        <a:bodyPr/>
        <a:lstStyle/>
        <a:p>
          <a:endParaRPr lang="tr-TR" sz="1600" b="1"/>
        </a:p>
      </dgm:t>
    </dgm:pt>
    <dgm:pt modelId="{C97EC1DD-5838-4F8E-8385-88558406BB5C}" type="sibTrans" cxnId="{D7020660-E9B2-4D4D-BB5F-728B7A433EDD}">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tr-TR" sz="1600" b="1"/>
        </a:p>
      </dgm:t>
    </dgm:pt>
    <dgm:pt modelId="{8D645B38-7930-47CD-94FD-DE16FFB8055E}">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1600" b="1"/>
            <a:t>Harcama Birimleri</a:t>
          </a:r>
          <a:endParaRPr lang="tr-TR" sz="1600" b="1" dirty="0"/>
        </a:p>
      </dgm:t>
    </dgm:pt>
    <dgm:pt modelId="{95F5DC57-D354-4ACF-BF97-929B7FF8E9F4}" type="parTrans" cxnId="{CBA31549-93AB-462D-A04F-217828D6F90D}">
      <dgm:prSet/>
      <dgm:spPr/>
      <dgm:t>
        <a:bodyPr/>
        <a:lstStyle/>
        <a:p>
          <a:endParaRPr lang="tr-TR" sz="1600" b="1"/>
        </a:p>
      </dgm:t>
    </dgm:pt>
    <dgm:pt modelId="{12307ECF-5635-458E-86CD-161B74575095}" type="sibTrans" cxnId="{CBA31549-93AB-462D-A04F-217828D6F90D}">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tr-TR" sz="1600" b="1"/>
        </a:p>
      </dgm:t>
    </dgm:pt>
    <dgm:pt modelId="{07E44850-F843-402E-A43D-E1EA599F8396}" type="pres">
      <dgm:prSet presAssocID="{0F04FADD-211E-4FBC-9453-BD59F824E55B}" presName="cycle" presStyleCnt="0">
        <dgm:presLayoutVars>
          <dgm:dir/>
          <dgm:resizeHandles val="exact"/>
        </dgm:presLayoutVars>
      </dgm:prSet>
      <dgm:spPr/>
    </dgm:pt>
    <dgm:pt modelId="{9506EEDE-9AE9-4D70-8A15-A297EF87C1B1}" type="pres">
      <dgm:prSet presAssocID="{EF75F2A6-BDFC-4B8B-8911-AA05A4682745}" presName="node" presStyleLbl="node1" presStyleIdx="0" presStyleCnt="5" custScaleX="111553" custScaleY="114658">
        <dgm:presLayoutVars>
          <dgm:bulletEnabled val="1"/>
        </dgm:presLayoutVars>
      </dgm:prSet>
      <dgm:spPr/>
    </dgm:pt>
    <dgm:pt modelId="{BF00E5A5-9CA4-40A7-9EBF-21C131895539}" type="pres">
      <dgm:prSet presAssocID="{CCFC4B81-F4EC-4F6C-AFDB-AD0993C92071}" presName="sibTrans" presStyleLbl="sibTrans2D1" presStyleIdx="0" presStyleCnt="5"/>
      <dgm:spPr/>
    </dgm:pt>
    <dgm:pt modelId="{7A1A53B4-F1C6-43DA-AB16-42FA5B0E55E8}" type="pres">
      <dgm:prSet presAssocID="{CCFC4B81-F4EC-4F6C-AFDB-AD0993C92071}" presName="connectorText" presStyleLbl="sibTrans2D1" presStyleIdx="0" presStyleCnt="5"/>
      <dgm:spPr/>
    </dgm:pt>
    <dgm:pt modelId="{8F91C3EF-1713-452B-B3A2-072927512382}" type="pres">
      <dgm:prSet presAssocID="{622EE40D-8F0E-41DA-9E2C-2D4A7BCDD946}" presName="node" presStyleLbl="node1" presStyleIdx="1" presStyleCnt="5" custScaleX="111553" custScaleY="114658">
        <dgm:presLayoutVars>
          <dgm:bulletEnabled val="1"/>
        </dgm:presLayoutVars>
      </dgm:prSet>
      <dgm:spPr/>
    </dgm:pt>
    <dgm:pt modelId="{65379CCC-8AE4-4151-A1FD-F92FEB14947F}" type="pres">
      <dgm:prSet presAssocID="{04B400F9-8927-42FF-B4EB-A3AA1F058356}" presName="sibTrans" presStyleLbl="sibTrans2D1" presStyleIdx="1" presStyleCnt="5"/>
      <dgm:spPr/>
    </dgm:pt>
    <dgm:pt modelId="{E2D6E75C-EE17-44DD-8345-F29681B7B0C3}" type="pres">
      <dgm:prSet presAssocID="{04B400F9-8927-42FF-B4EB-A3AA1F058356}" presName="connectorText" presStyleLbl="sibTrans2D1" presStyleIdx="1" presStyleCnt="5"/>
      <dgm:spPr/>
    </dgm:pt>
    <dgm:pt modelId="{8572DACA-8058-45FB-A3DF-9612D8EF3186}" type="pres">
      <dgm:prSet presAssocID="{2BE45026-179C-4FA7-B149-DC277CD62727}" presName="node" presStyleLbl="node1" presStyleIdx="2" presStyleCnt="5" custScaleX="111553" custScaleY="114658">
        <dgm:presLayoutVars>
          <dgm:bulletEnabled val="1"/>
        </dgm:presLayoutVars>
      </dgm:prSet>
      <dgm:spPr/>
    </dgm:pt>
    <dgm:pt modelId="{0E0B936E-628E-460A-BA58-248888071C8A}" type="pres">
      <dgm:prSet presAssocID="{66C457D9-7D89-46FB-BE7D-B3FB6D62D1AC}" presName="sibTrans" presStyleLbl="sibTrans2D1" presStyleIdx="2" presStyleCnt="5"/>
      <dgm:spPr/>
    </dgm:pt>
    <dgm:pt modelId="{D38D7B29-97F9-4159-81AE-5EF96D5F1EFD}" type="pres">
      <dgm:prSet presAssocID="{66C457D9-7D89-46FB-BE7D-B3FB6D62D1AC}" presName="connectorText" presStyleLbl="sibTrans2D1" presStyleIdx="2" presStyleCnt="5"/>
      <dgm:spPr/>
    </dgm:pt>
    <dgm:pt modelId="{A1B93327-7DC2-4E48-A6C3-ADD55B2675E9}" type="pres">
      <dgm:prSet presAssocID="{EB7CBBCC-0073-44D1-A165-C287E3A3E4DE}" presName="node" presStyleLbl="node1" presStyleIdx="3" presStyleCnt="5" custScaleX="111553" custScaleY="114658">
        <dgm:presLayoutVars>
          <dgm:bulletEnabled val="1"/>
        </dgm:presLayoutVars>
      </dgm:prSet>
      <dgm:spPr/>
    </dgm:pt>
    <dgm:pt modelId="{B51F073E-51C6-4C6C-8EBE-1249682C6AD0}" type="pres">
      <dgm:prSet presAssocID="{C97EC1DD-5838-4F8E-8385-88558406BB5C}" presName="sibTrans" presStyleLbl="sibTrans2D1" presStyleIdx="3" presStyleCnt="5"/>
      <dgm:spPr/>
    </dgm:pt>
    <dgm:pt modelId="{F90955D3-F7C0-452D-AF8B-DA05FE54D36F}" type="pres">
      <dgm:prSet presAssocID="{C97EC1DD-5838-4F8E-8385-88558406BB5C}" presName="connectorText" presStyleLbl="sibTrans2D1" presStyleIdx="3" presStyleCnt="5"/>
      <dgm:spPr/>
    </dgm:pt>
    <dgm:pt modelId="{3199721D-D70B-44DC-A3BA-D7E78606376F}" type="pres">
      <dgm:prSet presAssocID="{8D645B38-7930-47CD-94FD-DE16FFB8055E}" presName="node" presStyleLbl="node1" presStyleIdx="4" presStyleCnt="5" custScaleX="111553" custScaleY="114658">
        <dgm:presLayoutVars>
          <dgm:bulletEnabled val="1"/>
        </dgm:presLayoutVars>
      </dgm:prSet>
      <dgm:spPr/>
    </dgm:pt>
    <dgm:pt modelId="{5898374F-2242-4015-B74E-0661495BB79C}" type="pres">
      <dgm:prSet presAssocID="{12307ECF-5635-458E-86CD-161B74575095}" presName="sibTrans" presStyleLbl="sibTrans2D1" presStyleIdx="4" presStyleCnt="5"/>
      <dgm:spPr/>
    </dgm:pt>
    <dgm:pt modelId="{079D9921-0766-493A-B0BD-8B8B0B45F939}" type="pres">
      <dgm:prSet presAssocID="{12307ECF-5635-458E-86CD-161B74575095}" presName="connectorText" presStyleLbl="sibTrans2D1" presStyleIdx="4" presStyleCnt="5"/>
      <dgm:spPr/>
    </dgm:pt>
  </dgm:ptLst>
  <dgm:cxnLst>
    <dgm:cxn modelId="{713CBD04-C5B8-4EBE-86CC-5B62AF3E371A}" type="presOf" srcId="{CCFC4B81-F4EC-4F6C-AFDB-AD0993C92071}" destId="{7A1A53B4-F1C6-43DA-AB16-42FA5B0E55E8}" srcOrd="1" destOrd="0" presId="urn:microsoft.com/office/officeart/2005/8/layout/cycle2"/>
    <dgm:cxn modelId="{ACE85B13-AD62-4A60-A0AB-6781515CD421}" type="presOf" srcId="{CCFC4B81-F4EC-4F6C-AFDB-AD0993C92071}" destId="{BF00E5A5-9CA4-40A7-9EBF-21C131895539}" srcOrd="0" destOrd="0" presId="urn:microsoft.com/office/officeart/2005/8/layout/cycle2"/>
    <dgm:cxn modelId="{C066941D-69BE-4166-8AEE-CE05508790BE}" type="presOf" srcId="{0F04FADD-211E-4FBC-9453-BD59F824E55B}" destId="{07E44850-F843-402E-A43D-E1EA599F8396}" srcOrd="0" destOrd="0" presId="urn:microsoft.com/office/officeart/2005/8/layout/cycle2"/>
    <dgm:cxn modelId="{2DD6EF28-BC4C-4CA4-9B15-27AD4550A3F8}" type="presOf" srcId="{EF75F2A6-BDFC-4B8B-8911-AA05A4682745}" destId="{9506EEDE-9AE9-4D70-8A15-A297EF87C1B1}" srcOrd="0" destOrd="0" presId="urn:microsoft.com/office/officeart/2005/8/layout/cycle2"/>
    <dgm:cxn modelId="{41BD1937-8D25-4B47-8B52-5D3E07AB7676}" type="presOf" srcId="{04B400F9-8927-42FF-B4EB-A3AA1F058356}" destId="{E2D6E75C-EE17-44DD-8345-F29681B7B0C3}" srcOrd="1" destOrd="0" presId="urn:microsoft.com/office/officeart/2005/8/layout/cycle2"/>
    <dgm:cxn modelId="{C1C1803D-69CD-4B1E-8E54-8BCE46236ABD}" srcId="{0F04FADD-211E-4FBC-9453-BD59F824E55B}" destId="{622EE40D-8F0E-41DA-9E2C-2D4A7BCDD946}" srcOrd="1" destOrd="0" parTransId="{1CDE0FA7-00C3-4871-9E2F-10976FF8C64F}" sibTransId="{04B400F9-8927-42FF-B4EB-A3AA1F058356}"/>
    <dgm:cxn modelId="{4AFAB040-30EF-45BC-A475-9A5E513B3F33}" srcId="{0F04FADD-211E-4FBC-9453-BD59F824E55B}" destId="{2BE45026-179C-4FA7-B149-DC277CD62727}" srcOrd="2" destOrd="0" parTransId="{5AAB7B41-467F-4F4C-AFEE-225280FA56D5}" sibTransId="{66C457D9-7D89-46FB-BE7D-B3FB6D62D1AC}"/>
    <dgm:cxn modelId="{D7020660-E9B2-4D4D-BB5F-728B7A433EDD}" srcId="{0F04FADD-211E-4FBC-9453-BD59F824E55B}" destId="{EB7CBBCC-0073-44D1-A165-C287E3A3E4DE}" srcOrd="3" destOrd="0" parTransId="{256C06D9-488E-4E64-827E-9B4E51AE20AE}" sibTransId="{C97EC1DD-5838-4F8E-8385-88558406BB5C}"/>
    <dgm:cxn modelId="{CBA31549-93AB-462D-A04F-217828D6F90D}" srcId="{0F04FADD-211E-4FBC-9453-BD59F824E55B}" destId="{8D645B38-7930-47CD-94FD-DE16FFB8055E}" srcOrd="4" destOrd="0" parTransId="{95F5DC57-D354-4ACF-BF97-929B7FF8E9F4}" sibTransId="{12307ECF-5635-458E-86CD-161B74575095}"/>
    <dgm:cxn modelId="{EFFC904E-9CC4-4A88-9A32-834F7079A34A}" type="presOf" srcId="{8D645B38-7930-47CD-94FD-DE16FFB8055E}" destId="{3199721D-D70B-44DC-A3BA-D7E78606376F}" srcOrd="0" destOrd="0" presId="urn:microsoft.com/office/officeart/2005/8/layout/cycle2"/>
    <dgm:cxn modelId="{9944DD50-F28E-46A8-B9C9-65B296BD2659}" type="presOf" srcId="{12307ECF-5635-458E-86CD-161B74575095}" destId="{5898374F-2242-4015-B74E-0661495BB79C}" srcOrd="0" destOrd="0" presId="urn:microsoft.com/office/officeart/2005/8/layout/cycle2"/>
    <dgm:cxn modelId="{E5CB5458-93A7-42BB-8046-30848FBCDE07}" type="presOf" srcId="{C97EC1DD-5838-4F8E-8385-88558406BB5C}" destId="{F90955D3-F7C0-452D-AF8B-DA05FE54D36F}" srcOrd="1" destOrd="0" presId="urn:microsoft.com/office/officeart/2005/8/layout/cycle2"/>
    <dgm:cxn modelId="{8BCB115A-4779-4FD9-AAE2-7F5D02571963}" type="presOf" srcId="{66C457D9-7D89-46FB-BE7D-B3FB6D62D1AC}" destId="{D38D7B29-97F9-4159-81AE-5EF96D5F1EFD}" srcOrd="1" destOrd="0" presId="urn:microsoft.com/office/officeart/2005/8/layout/cycle2"/>
    <dgm:cxn modelId="{1DDE6AAF-3FA1-4767-816A-8EA27B792AB3}" srcId="{0F04FADD-211E-4FBC-9453-BD59F824E55B}" destId="{EF75F2A6-BDFC-4B8B-8911-AA05A4682745}" srcOrd="0" destOrd="0" parTransId="{0AE7C21A-F2A0-4962-86B1-1BB97C1635F0}" sibTransId="{CCFC4B81-F4EC-4F6C-AFDB-AD0993C92071}"/>
    <dgm:cxn modelId="{F24E99D9-4B00-41BE-BE4A-A9FAD47B609B}" type="presOf" srcId="{12307ECF-5635-458E-86CD-161B74575095}" destId="{079D9921-0766-493A-B0BD-8B8B0B45F939}" srcOrd="1" destOrd="0" presId="urn:microsoft.com/office/officeart/2005/8/layout/cycle2"/>
    <dgm:cxn modelId="{ACDE4EDD-B74E-47FD-8DFB-F2AFBAE66728}" type="presOf" srcId="{66C457D9-7D89-46FB-BE7D-B3FB6D62D1AC}" destId="{0E0B936E-628E-460A-BA58-248888071C8A}" srcOrd="0" destOrd="0" presId="urn:microsoft.com/office/officeart/2005/8/layout/cycle2"/>
    <dgm:cxn modelId="{83DD09E7-72E7-4D4B-ACF2-3ACD1BCB66D5}" type="presOf" srcId="{04B400F9-8927-42FF-B4EB-A3AA1F058356}" destId="{65379CCC-8AE4-4151-A1FD-F92FEB14947F}" srcOrd="0" destOrd="0" presId="urn:microsoft.com/office/officeart/2005/8/layout/cycle2"/>
    <dgm:cxn modelId="{C72989F3-FF0B-4D09-A39F-DBF2D42D1729}" type="presOf" srcId="{2BE45026-179C-4FA7-B149-DC277CD62727}" destId="{8572DACA-8058-45FB-A3DF-9612D8EF3186}" srcOrd="0" destOrd="0" presId="urn:microsoft.com/office/officeart/2005/8/layout/cycle2"/>
    <dgm:cxn modelId="{D9CECAF5-C097-434E-97F9-A418330D018D}" type="presOf" srcId="{622EE40D-8F0E-41DA-9E2C-2D4A7BCDD946}" destId="{8F91C3EF-1713-452B-B3A2-072927512382}" srcOrd="0" destOrd="0" presId="urn:microsoft.com/office/officeart/2005/8/layout/cycle2"/>
    <dgm:cxn modelId="{8D1999FC-9051-4217-80F2-5AF50E5AFAC7}" type="presOf" srcId="{EB7CBBCC-0073-44D1-A165-C287E3A3E4DE}" destId="{A1B93327-7DC2-4E48-A6C3-ADD55B2675E9}" srcOrd="0" destOrd="0" presId="urn:microsoft.com/office/officeart/2005/8/layout/cycle2"/>
    <dgm:cxn modelId="{E39A25FF-D507-45AE-AE67-D12FF933F3E3}" type="presOf" srcId="{C97EC1DD-5838-4F8E-8385-88558406BB5C}" destId="{B51F073E-51C6-4C6C-8EBE-1249682C6AD0}" srcOrd="0" destOrd="0" presId="urn:microsoft.com/office/officeart/2005/8/layout/cycle2"/>
    <dgm:cxn modelId="{BA2867B0-6712-4D0D-B132-B2EE9269E426}" type="presParOf" srcId="{07E44850-F843-402E-A43D-E1EA599F8396}" destId="{9506EEDE-9AE9-4D70-8A15-A297EF87C1B1}" srcOrd="0" destOrd="0" presId="urn:microsoft.com/office/officeart/2005/8/layout/cycle2"/>
    <dgm:cxn modelId="{357203FE-EE30-4D4D-AB8D-FE87DF871980}" type="presParOf" srcId="{07E44850-F843-402E-A43D-E1EA599F8396}" destId="{BF00E5A5-9CA4-40A7-9EBF-21C131895539}" srcOrd="1" destOrd="0" presId="urn:microsoft.com/office/officeart/2005/8/layout/cycle2"/>
    <dgm:cxn modelId="{6BAFAA42-4B02-401B-950C-405E560C264F}" type="presParOf" srcId="{BF00E5A5-9CA4-40A7-9EBF-21C131895539}" destId="{7A1A53B4-F1C6-43DA-AB16-42FA5B0E55E8}" srcOrd="0" destOrd="0" presId="urn:microsoft.com/office/officeart/2005/8/layout/cycle2"/>
    <dgm:cxn modelId="{90A01ECD-EFE6-45DD-9FDC-3E40AC1DBC8E}" type="presParOf" srcId="{07E44850-F843-402E-A43D-E1EA599F8396}" destId="{8F91C3EF-1713-452B-B3A2-072927512382}" srcOrd="2" destOrd="0" presId="urn:microsoft.com/office/officeart/2005/8/layout/cycle2"/>
    <dgm:cxn modelId="{13E41B57-A4E0-4548-B1EC-31D3EA0A41AE}" type="presParOf" srcId="{07E44850-F843-402E-A43D-E1EA599F8396}" destId="{65379CCC-8AE4-4151-A1FD-F92FEB14947F}" srcOrd="3" destOrd="0" presId="urn:microsoft.com/office/officeart/2005/8/layout/cycle2"/>
    <dgm:cxn modelId="{6138E0AC-ED4C-4A7C-8DB1-75CCAE0B7DBE}" type="presParOf" srcId="{65379CCC-8AE4-4151-A1FD-F92FEB14947F}" destId="{E2D6E75C-EE17-44DD-8345-F29681B7B0C3}" srcOrd="0" destOrd="0" presId="urn:microsoft.com/office/officeart/2005/8/layout/cycle2"/>
    <dgm:cxn modelId="{AAC80464-F66E-45F0-B986-1F6A40F0D9AF}" type="presParOf" srcId="{07E44850-F843-402E-A43D-E1EA599F8396}" destId="{8572DACA-8058-45FB-A3DF-9612D8EF3186}" srcOrd="4" destOrd="0" presId="urn:microsoft.com/office/officeart/2005/8/layout/cycle2"/>
    <dgm:cxn modelId="{3791D6B8-21D5-4756-B5D7-CCF0884C2026}" type="presParOf" srcId="{07E44850-F843-402E-A43D-E1EA599F8396}" destId="{0E0B936E-628E-460A-BA58-248888071C8A}" srcOrd="5" destOrd="0" presId="urn:microsoft.com/office/officeart/2005/8/layout/cycle2"/>
    <dgm:cxn modelId="{00092C4A-AF3C-477F-88B8-8E19FBA7F155}" type="presParOf" srcId="{0E0B936E-628E-460A-BA58-248888071C8A}" destId="{D38D7B29-97F9-4159-81AE-5EF96D5F1EFD}" srcOrd="0" destOrd="0" presId="urn:microsoft.com/office/officeart/2005/8/layout/cycle2"/>
    <dgm:cxn modelId="{81D9B58A-D8B6-4BCE-912F-E98E5E7AA0E8}" type="presParOf" srcId="{07E44850-F843-402E-A43D-E1EA599F8396}" destId="{A1B93327-7DC2-4E48-A6C3-ADD55B2675E9}" srcOrd="6" destOrd="0" presId="urn:microsoft.com/office/officeart/2005/8/layout/cycle2"/>
    <dgm:cxn modelId="{65F5A0DA-C407-450E-A440-614E9D94BF6C}" type="presParOf" srcId="{07E44850-F843-402E-A43D-E1EA599F8396}" destId="{B51F073E-51C6-4C6C-8EBE-1249682C6AD0}" srcOrd="7" destOrd="0" presId="urn:microsoft.com/office/officeart/2005/8/layout/cycle2"/>
    <dgm:cxn modelId="{E299FDED-E9DB-434D-A3BF-E019DD5CCCE3}" type="presParOf" srcId="{B51F073E-51C6-4C6C-8EBE-1249682C6AD0}" destId="{F90955D3-F7C0-452D-AF8B-DA05FE54D36F}" srcOrd="0" destOrd="0" presId="urn:microsoft.com/office/officeart/2005/8/layout/cycle2"/>
    <dgm:cxn modelId="{DDF6835A-73A1-4B7C-B6EA-0D58E12A6751}" type="presParOf" srcId="{07E44850-F843-402E-A43D-E1EA599F8396}" destId="{3199721D-D70B-44DC-A3BA-D7E78606376F}" srcOrd="8" destOrd="0" presId="urn:microsoft.com/office/officeart/2005/8/layout/cycle2"/>
    <dgm:cxn modelId="{D74A6B67-C45D-45F5-8A60-BA1F58A5076D}" type="presParOf" srcId="{07E44850-F843-402E-A43D-E1EA599F8396}" destId="{5898374F-2242-4015-B74E-0661495BB79C}" srcOrd="9" destOrd="0" presId="urn:microsoft.com/office/officeart/2005/8/layout/cycle2"/>
    <dgm:cxn modelId="{5320EAFC-0697-4653-98FC-EEE538914594}" type="presParOf" srcId="{5898374F-2242-4015-B74E-0661495BB79C}" destId="{079D9921-0766-493A-B0BD-8B8B0B45F93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625148-84BD-40C4-BB9E-A9DADEB74608}"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80F9D79E-F355-464E-BF06-3A8219973100}">
      <dgm:prSet/>
      <dgm:spPr/>
      <dgm:t>
        <a:bodyPr/>
        <a:lstStyle/>
        <a:p>
          <a:r>
            <a:rPr lang="tr-TR"/>
            <a:t>Planlama çalışmalarının sahiplenilmesinin sağlanması</a:t>
          </a:r>
          <a:endParaRPr lang="en-US"/>
        </a:p>
      </dgm:t>
    </dgm:pt>
    <dgm:pt modelId="{46C734B2-040E-4232-8CE1-4529089889D7}" type="parTrans" cxnId="{8FFC2647-608F-42F6-97F9-BED2C58E17AA}">
      <dgm:prSet/>
      <dgm:spPr/>
      <dgm:t>
        <a:bodyPr/>
        <a:lstStyle/>
        <a:p>
          <a:endParaRPr lang="en-US"/>
        </a:p>
      </dgm:t>
    </dgm:pt>
    <dgm:pt modelId="{40B317AF-38E4-4113-AA61-90D850B2D160}" type="sibTrans" cxnId="{8FFC2647-608F-42F6-97F9-BED2C58E17AA}">
      <dgm:prSet/>
      <dgm:spPr/>
      <dgm:t>
        <a:bodyPr/>
        <a:lstStyle/>
        <a:p>
          <a:endParaRPr lang="en-US"/>
        </a:p>
      </dgm:t>
    </dgm:pt>
    <dgm:pt modelId="{742F616D-1C44-44A5-BE5F-662E5D12E28A}">
      <dgm:prSet/>
      <dgm:spPr/>
      <dgm:t>
        <a:bodyPr/>
        <a:lstStyle/>
        <a:p>
          <a:r>
            <a:rPr lang="tr-TR"/>
            <a:t>Organizasyonun oluşturulması</a:t>
          </a:r>
          <a:endParaRPr lang="en-US"/>
        </a:p>
      </dgm:t>
    </dgm:pt>
    <dgm:pt modelId="{1B5269F8-6A98-4FD6-9274-7133A79B1DD5}" type="parTrans" cxnId="{BE99AB6A-7A91-4006-9EBB-812D42708042}">
      <dgm:prSet/>
      <dgm:spPr/>
      <dgm:t>
        <a:bodyPr/>
        <a:lstStyle/>
        <a:p>
          <a:endParaRPr lang="en-US"/>
        </a:p>
      </dgm:t>
    </dgm:pt>
    <dgm:pt modelId="{8E415459-F5A7-4739-8CEF-AF9DD9D1EB9A}" type="sibTrans" cxnId="{BE99AB6A-7A91-4006-9EBB-812D42708042}">
      <dgm:prSet/>
      <dgm:spPr/>
      <dgm:t>
        <a:bodyPr/>
        <a:lstStyle/>
        <a:p>
          <a:endParaRPr lang="en-US"/>
        </a:p>
      </dgm:t>
    </dgm:pt>
    <dgm:pt modelId="{A3B9D9AC-7F55-4FE6-84D4-E4212B2A5114}">
      <dgm:prSet/>
      <dgm:spPr/>
      <dgm:t>
        <a:bodyPr/>
        <a:lstStyle/>
        <a:p>
          <a:r>
            <a:rPr lang="tr-TR"/>
            <a:t>İhtiyaçların tespit edilmesi</a:t>
          </a:r>
          <a:endParaRPr lang="en-US"/>
        </a:p>
      </dgm:t>
    </dgm:pt>
    <dgm:pt modelId="{53C0DFCE-BC32-4E49-A212-68032A8BC4CF}" type="parTrans" cxnId="{65DE7D0B-B303-4915-BBA3-AEC8629A2B42}">
      <dgm:prSet/>
      <dgm:spPr/>
      <dgm:t>
        <a:bodyPr/>
        <a:lstStyle/>
        <a:p>
          <a:endParaRPr lang="en-US"/>
        </a:p>
      </dgm:t>
    </dgm:pt>
    <dgm:pt modelId="{EB50590B-6AF3-4469-BBDB-868DF171E6BA}" type="sibTrans" cxnId="{65DE7D0B-B303-4915-BBA3-AEC8629A2B42}">
      <dgm:prSet/>
      <dgm:spPr/>
      <dgm:t>
        <a:bodyPr/>
        <a:lstStyle/>
        <a:p>
          <a:endParaRPr lang="en-US"/>
        </a:p>
      </dgm:t>
    </dgm:pt>
    <dgm:pt modelId="{CE83EE18-4A47-4DB9-8187-5050F34CD039}">
      <dgm:prSet/>
      <dgm:spPr/>
      <dgm:t>
        <a:bodyPr/>
        <a:lstStyle/>
        <a:p>
          <a:r>
            <a:rPr lang="tr-TR"/>
            <a:t>İş planının oluşturulması</a:t>
          </a:r>
          <a:endParaRPr lang="en-US"/>
        </a:p>
      </dgm:t>
    </dgm:pt>
    <dgm:pt modelId="{795A2FF8-E6B9-4BFF-AA3C-B16672B00BB5}" type="parTrans" cxnId="{0ED70131-696A-4D45-8BD0-7A43CF13C638}">
      <dgm:prSet/>
      <dgm:spPr/>
      <dgm:t>
        <a:bodyPr/>
        <a:lstStyle/>
        <a:p>
          <a:endParaRPr lang="en-US"/>
        </a:p>
      </dgm:t>
    </dgm:pt>
    <dgm:pt modelId="{FA46B4AC-280B-4B35-8CE6-A6A93A54AF5C}" type="sibTrans" cxnId="{0ED70131-696A-4D45-8BD0-7A43CF13C638}">
      <dgm:prSet/>
      <dgm:spPr/>
      <dgm:t>
        <a:bodyPr/>
        <a:lstStyle/>
        <a:p>
          <a:endParaRPr lang="en-US"/>
        </a:p>
      </dgm:t>
    </dgm:pt>
    <dgm:pt modelId="{6E26C129-0D57-466A-98D0-DF291FE1F447}">
      <dgm:prSet/>
      <dgm:spPr/>
      <dgm:t>
        <a:bodyPr/>
        <a:lstStyle/>
        <a:p>
          <a:r>
            <a:rPr lang="tr-TR"/>
            <a:t>Hazırlık programının yapılması</a:t>
          </a:r>
          <a:endParaRPr lang="en-US"/>
        </a:p>
      </dgm:t>
    </dgm:pt>
    <dgm:pt modelId="{0F204E56-C739-4600-B25B-F057916FD744}" type="parTrans" cxnId="{1F8BA13B-741E-4CC8-86FC-9D4F68F54C51}">
      <dgm:prSet/>
      <dgm:spPr/>
      <dgm:t>
        <a:bodyPr/>
        <a:lstStyle/>
        <a:p>
          <a:endParaRPr lang="en-US"/>
        </a:p>
      </dgm:t>
    </dgm:pt>
    <dgm:pt modelId="{2C4064BE-F161-42D3-8595-ED75C4419AD4}" type="sibTrans" cxnId="{1F8BA13B-741E-4CC8-86FC-9D4F68F54C51}">
      <dgm:prSet/>
      <dgm:spPr/>
      <dgm:t>
        <a:bodyPr/>
        <a:lstStyle/>
        <a:p>
          <a:endParaRPr lang="en-US"/>
        </a:p>
      </dgm:t>
    </dgm:pt>
    <dgm:pt modelId="{80B03276-5B99-4F90-BC81-A1314D9BD599}" type="pres">
      <dgm:prSet presAssocID="{C1625148-84BD-40C4-BB9E-A9DADEB74608}" presName="diagram" presStyleCnt="0">
        <dgm:presLayoutVars>
          <dgm:dir/>
          <dgm:resizeHandles val="exact"/>
        </dgm:presLayoutVars>
      </dgm:prSet>
      <dgm:spPr/>
    </dgm:pt>
    <dgm:pt modelId="{848D595E-18DB-45EB-AFA6-E0849AE5B77E}" type="pres">
      <dgm:prSet presAssocID="{80F9D79E-F355-464E-BF06-3A8219973100}" presName="node" presStyleLbl="node1" presStyleIdx="0" presStyleCnt="5">
        <dgm:presLayoutVars>
          <dgm:bulletEnabled val="1"/>
        </dgm:presLayoutVars>
      </dgm:prSet>
      <dgm:spPr/>
    </dgm:pt>
    <dgm:pt modelId="{596DEEF1-F83D-4F0B-BE3A-49F52C73ABC5}" type="pres">
      <dgm:prSet presAssocID="{40B317AF-38E4-4113-AA61-90D850B2D160}" presName="sibTrans" presStyleCnt="0"/>
      <dgm:spPr/>
    </dgm:pt>
    <dgm:pt modelId="{2EFF5928-003A-4FE8-B81B-DA887001D412}" type="pres">
      <dgm:prSet presAssocID="{742F616D-1C44-44A5-BE5F-662E5D12E28A}" presName="node" presStyleLbl="node1" presStyleIdx="1" presStyleCnt="5">
        <dgm:presLayoutVars>
          <dgm:bulletEnabled val="1"/>
        </dgm:presLayoutVars>
      </dgm:prSet>
      <dgm:spPr/>
    </dgm:pt>
    <dgm:pt modelId="{A5E908E7-701A-40FF-8B97-93AC35CE47E5}" type="pres">
      <dgm:prSet presAssocID="{8E415459-F5A7-4739-8CEF-AF9DD9D1EB9A}" presName="sibTrans" presStyleCnt="0"/>
      <dgm:spPr/>
    </dgm:pt>
    <dgm:pt modelId="{7461C045-BAE3-4E62-BB69-41316F3C3C6F}" type="pres">
      <dgm:prSet presAssocID="{A3B9D9AC-7F55-4FE6-84D4-E4212B2A5114}" presName="node" presStyleLbl="node1" presStyleIdx="2" presStyleCnt="5">
        <dgm:presLayoutVars>
          <dgm:bulletEnabled val="1"/>
        </dgm:presLayoutVars>
      </dgm:prSet>
      <dgm:spPr/>
    </dgm:pt>
    <dgm:pt modelId="{C30F661D-B970-4FD1-B5B0-A486B3FA27E8}" type="pres">
      <dgm:prSet presAssocID="{EB50590B-6AF3-4469-BBDB-868DF171E6BA}" presName="sibTrans" presStyleCnt="0"/>
      <dgm:spPr/>
    </dgm:pt>
    <dgm:pt modelId="{DDD81A99-8614-416D-B39A-3E2E1F3F70C9}" type="pres">
      <dgm:prSet presAssocID="{CE83EE18-4A47-4DB9-8187-5050F34CD039}" presName="node" presStyleLbl="node1" presStyleIdx="3" presStyleCnt="5">
        <dgm:presLayoutVars>
          <dgm:bulletEnabled val="1"/>
        </dgm:presLayoutVars>
      </dgm:prSet>
      <dgm:spPr/>
    </dgm:pt>
    <dgm:pt modelId="{DCBE4C51-65E7-40DB-A790-BCA0EBABB4A7}" type="pres">
      <dgm:prSet presAssocID="{FA46B4AC-280B-4B35-8CE6-A6A93A54AF5C}" presName="sibTrans" presStyleCnt="0"/>
      <dgm:spPr/>
    </dgm:pt>
    <dgm:pt modelId="{99EB1793-EEF0-4481-B920-4C5DE62981C9}" type="pres">
      <dgm:prSet presAssocID="{6E26C129-0D57-466A-98D0-DF291FE1F447}" presName="node" presStyleLbl="node1" presStyleIdx="4" presStyleCnt="5">
        <dgm:presLayoutVars>
          <dgm:bulletEnabled val="1"/>
        </dgm:presLayoutVars>
      </dgm:prSet>
      <dgm:spPr/>
    </dgm:pt>
  </dgm:ptLst>
  <dgm:cxnLst>
    <dgm:cxn modelId="{65DE7D0B-B303-4915-BBA3-AEC8629A2B42}" srcId="{C1625148-84BD-40C4-BB9E-A9DADEB74608}" destId="{A3B9D9AC-7F55-4FE6-84D4-E4212B2A5114}" srcOrd="2" destOrd="0" parTransId="{53C0DFCE-BC32-4E49-A212-68032A8BC4CF}" sibTransId="{EB50590B-6AF3-4469-BBDB-868DF171E6BA}"/>
    <dgm:cxn modelId="{0ED70131-696A-4D45-8BD0-7A43CF13C638}" srcId="{C1625148-84BD-40C4-BB9E-A9DADEB74608}" destId="{CE83EE18-4A47-4DB9-8187-5050F34CD039}" srcOrd="3" destOrd="0" parTransId="{795A2FF8-E6B9-4BFF-AA3C-B16672B00BB5}" sibTransId="{FA46B4AC-280B-4B35-8CE6-A6A93A54AF5C}"/>
    <dgm:cxn modelId="{81F0F633-8624-48E6-ADA0-4E9EC54D3750}" type="presOf" srcId="{C1625148-84BD-40C4-BB9E-A9DADEB74608}" destId="{80B03276-5B99-4F90-BC81-A1314D9BD599}" srcOrd="0" destOrd="0" presId="urn:microsoft.com/office/officeart/2005/8/layout/default"/>
    <dgm:cxn modelId="{1F8BA13B-741E-4CC8-86FC-9D4F68F54C51}" srcId="{C1625148-84BD-40C4-BB9E-A9DADEB74608}" destId="{6E26C129-0D57-466A-98D0-DF291FE1F447}" srcOrd="4" destOrd="0" parTransId="{0F204E56-C739-4600-B25B-F057916FD744}" sibTransId="{2C4064BE-F161-42D3-8595-ED75C4419AD4}"/>
    <dgm:cxn modelId="{495ADE3E-9B93-4BA8-9CE2-E4DFCDF93D9C}" type="presOf" srcId="{CE83EE18-4A47-4DB9-8187-5050F34CD039}" destId="{DDD81A99-8614-416D-B39A-3E2E1F3F70C9}" srcOrd="0" destOrd="0" presId="urn:microsoft.com/office/officeart/2005/8/layout/default"/>
    <dgm:cxn modelId="{31F13664-E87D-4FFD-AD9F-44BE99AB1F94}" type="presOf" srcId="{A3B9D9AC-7F55-4FE6-84D4-E4212B2A5114}" destId="{7461C045-BAE3-4E62-BB69-41316F3C3C6F}" srcOrd="0" destOrd="0" presId="urn:microsoft.com/office/officeart/2005/8/layout/default"/>
    <dgm:cxn modelId="{8FFC2647-608F-42F6-97F9-BED2C58E17AA}" srcId="{C1625148-84BD-40C4-BB9E-A9DADEB74608}" destId="{80F9D79E-F355-464E-BF06-3A8219973100}" srcOrd="0" destOrd="0" parTransId="{46C734B2-040E-4232-8CE1-4529089889D7}" sibTransId="{40B317AF-38E4-4113-AA61-90D850B2D160}"/>
    <dgm:cxn modelId="{BE99AB6A-7A91-4006-9EBB-812D42708042}" srcId="{C1625148-84BD-40C4-BB9E-A9DADEB74608}" destId="{742F616D-1C44-44A5-BE5F-662E5D12E28A}" srcOrd="1" destOrd="0" parTransId="{1B5269F8-6A98-4FD6-9274-7133A79B1DD5}" sibTransId="{8E415459-F5A7-4739-8CEF-AF9DD9D1EB9A}"/>
    <dgm:cxn modelId="{E799E6CF-AEFC-4722-83ED-9DC16C5C71CC}" type="presOf" srcId="{742F616D-1C44-44A5-BE5F-662E5D12E28A}" destId="{2EFF5928-003A-4FE8-B81B-DA887001D412}" srcOrd="0" destOrd="0" presId="urn:microsoft.com/office/officeart/2005/8/layout/default"/>
    <dgm:cxn modelId="{8D9675E3-F8EF-499A-B597-B1810DD56C65}" type="presOf" srcId="{80F9D79E-F355-464E-BF06-3A8219973100}" destId="{848D595E-18DB-45EB-AFA6-E0849AE5B77E}" srcOrd="0" destOrd="0" presId="urn:microsoft.com/office/officeart/2005/8/layout/default"/>
    <dgm:cxn modelId="{295888E6-E26B-4275-BE5A-401831CCB062}" type="presOf" srcId="{6E26C129-0D57-466A-98D0-DF291FE1F447}" destId="{99EB1793-EEF0-4481-B920-4C5DE62981C9}" srcOrd="0" destOrd="0" presId="urn:microsoft.com/office/officeart/2005/8/layout/default"/>
    <dgm:cxn modelId="{3B53E4F6-7188-4D90-932C-D89CEB8591D9}" type="presParOf" srcId="{80B03276-5B99-4F90-BC81-A1314D9BD599}" destId="{848D595E-18DB-45EB-AFA6-E0849AE5B77E}" srcOrd="0" destOrd="0" presId="urn:microsoft.com/office/officeart/2005/8/layout/default"/>
    <dgm:cxn modelId="{0997AEF0-358F-4308-9CBE-53608ABC65BA}" type="presParOf" srcId="{80B03276-5B99-4F90-BC81-A1314D9BD599}" destId="{596DEEF1-F83D-4F0B-BE3A-49F52C73ABC5}" srcOrd="1" destOrd="0" presId="urn:microsoft.com/office/officeart/2005/8/layout/default"/>
    <dgm:cxn modelId="{AC32285D-F2A1-476E-8939-CBF4642981A3}" type="presParOf" srcId="{80B03276-5B99-4F90-BC81-A1314D9BD599}" destId="{2EFF5928-003A-4FE8-B81B-DA887001D412}" srcOrd="2" destOrd="0" presId="urn:microsoft.com/office/officeart/2005/8/layout/default"/>
    <dgm:cxn modelId="{7A7867EC-6427-430E-B3C3-630F6CA46C2E}" type="presParOf" srcId="{80B03276-5B99-4F90-BC81-A1314D9BD599}" destId="{A5E908E7-701A-40FF-8B97-93AC35CE47E5}" srcOrd="3" destOrd="0" presId="urn:microsoft.com/office/officeart/2005/8/layout/default"/>
    <dgm:cxn modelId="{D444169F-BD64-4A09-AA3F-95EEEE2358B8}" type="presParOf" srcId="{80B03276-5B99-4F90-BC81-A1314D9BD599}" destId="{7461C045-BAE3-4E62-BB69-41316F3C3C6F}" srcOrd="4" destOrd="0" presId="urn:microsoft.com/office/officeart/2005/8/layout/default"/>
    <dgm:cxn modelId="{2A50A6A3-9A1F-40D2-ADE5-DD960DBA1491}" type="presParOf" srcId="{80B03276-5B99-4F90-BC81-A1314D9BD599}" destId="{C30F661D-B970-4FD1-B5B0-A486B3FA27E8}" srcOrd="5" destOrd="0" presId="urn:microsoft.com/office/officeart/2005/8/layout/default"/>
    <dgm:cxn modelId="{F45E5D92-FAA9-49C8-813B-BA666B958CA4}" type="presParOf" srcId="{80B03276-5B99-4F90-BC81-A1314D9BD599}" destId="{DDD81A99-8614-416D-B39A-3E2E1F3F70C9}" srcOrd="6" destOrd="0" presId="urn:microsoft.com/office/officeart/2005/8/layout/default"/>
    <dgm:cxn modelId="{C0F1E37E-E446-4B40-8341-57ED4C1DF5F1}" type="presParOf" srcId="{80B03276-5B99-4F90-BC81-A1314D9BD599}" destId="{DCBE4C51-65E7-40DB-A790-BCA0EBABB4A7}" srcOrd="7" destOrd="0" presId="urn:microsoft.com/office/officeart/2005/8/layout/default"/>
    <dgm:cxn modelId="{2CFC9483-5ECE-4385-8807-3A857B668492}" type="presParOf" srcId="{80B03276-5B99-4F90-BC81-A1314D9BD599}" destId="{99EB1793-EEF0-4481-B920-4C5DE62981C9}"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D98188-74FE-465F-939C-29719DA1345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EEC0A07-29CF-40A0-AE3D-EA6A80E72A1C}">
      <dgm:prSet/>
      <dgm:spPr/>
      <dgm:t>
        <a:bodyPr/>
        <a:lstStyle/>
        <a:p>
          <a:pPr>
            <a:lnSpc>
              <a:spcPct val="100000"/>
            </a:lnSpc>
          </a:pPr>
          <a:r>
            <a:rPr lang="tr-TR" b="1"/>
            <a:t>STRATEJİK PLAN HAZIRLIK SÜRECİ VE HAZIRLIK PROGRAMI</a:t>
          </a:r>
          <a:endParaRPr lang="en-US"/>
        </a:p>
      </dgm:t>
    </dgm:pt>
    <dgm:pt modelId="{21D203B1-AB48-4314-80A7-CCD77751AA57}" type="parTrans" cxnId="{63EF1FE5-C5FB-43B3-ACC6-91F83162113B}">
      <dgm:prSet/>
      <dgm:spPr/>
      <dgm:t>
        <a:bodyPr/>
        <a:lstStyle/>
        <a:p>
          <a:endParaRPr lang="en-US"/>
        </a:p>
      </dgm:t>
    </dgm:pt>
    <dgm:pt modelId="{D44A73EB-B504-43E9-879C-0476AE036620}" type="sibTrans" cxnId="{63EF1FE5-C5FB-43B3-ACC6-91F83162113B}">
      <dgm:prSet/>
      <dgm:spPr/>
      <dgm:t>
        <a:bodyPr/>
        <a:lstStyle/>
        <a:p>
          <a:endParaRPr lang="en-US"/>
        </a:p>
      </dgm:t>
    </dgm:pt>
    <dgm:pt modelId="{A97B0BF2-9A51-43CB-96D2-E49E078584D7}">
      <dgm:prSet/>
      <dgm:spPr/>
      <dgm:t>
        <a:bodyPr/>
        <a:lstStyle/>
        <a:p>
          <a:pPr>
            <a:lnSpc>
              <a:spcPct val="100000"/>
            </a:lnSpc>
          </a:pPr>
          <a:r>
            <a:rPr lang="tr-TR" dirty="0"/>
            <a:t>Stratejik planlama sürecinin aşamaları ve bu süreçte gerçekleştirilecek faaliyetler ile bunlardan sorumlu olacak kişi ve birimler Stratejik Planlama Ekibi tarafından hazırlanan  hazırlık programında ayrıntılı olarak belirtilmeli ve aşağıdaki başlıkları kapsamalıdır.</a:t>
          </a:r>
          <a:endParaRPr lang="en-US" dirty="0"/>
        </a:p>
      </dgm:t>
    </dgm:pt>
    <dgm:pt modelId="{6FC11321-B762-4A8E-B4B8-8F78FC7CC8B1}" type="parTrans" cxnId="{856DF952-B00B-49F1-AA71-A740B18C9E57}">
      <dgm:prSet/>
      <dgm:spPr/>
      <dgm:t>
        <a:bodyPr/>
        <a:lstStyle/>
        <a:p>
          <a:endParaRPr lang="en-US"/>
        </a:p>
      </dgm:t>
    </dgm:pt>
    <dgm:pt modelId="{09F07B0A-0DFA-4F8F-B522-2F048200B8EE}" type="sibTrans" cxnId="{856DF952-B00B-49F1-AA71-A740B18C9E57}">
      <dgm:prSet/>
      <dgm:spPr/>
      <dgm:t>
        <a:bodyPr/>
        <a:lstStyle/>
        <a:p>
          <a:endParaRPr lang="en-US"/>
        </a:p>
      </dgm:t>
    </dgm:pt>
    <dgm:pt modelId="{99AB9FBA-33F1-4ADE-AFC9-712C57D24D41}" type="pres">
      <dgm:prSet presAssocID="{22D98188-74FE-465F-939C-29719DA13457}" presName="root" presStyleCnt="0">
        <dgm:presLayoutVars>
          <dgm:dir/>
          <dgm:resizeHandles val="exact"/>
        </dgm:presLayoutVars>
      </dgm:prSet>
      <dgm:spPr/>
    </dgm:pt>
    <dgm:pt modelId="{57D5B92B-31A6-4175-ABA8-DBA6206EC935}" type="pres">
      <dgm:prSet presAssocID="{0EEC0A07-29CF-40A0-AE3D-EA6A80E72A1C}" presName="compNode" presStyleCnt="0"/>
      <dgm:spPr/>
    </dgm:pt>
    <dgm:pt modelId="{8A1FB82E-C3A6-4300-AB3A-A6FB39FDF8C6}" type="pres">
      <dgm:prSet presAssocID="{0EEC0A07-29CF-40A0-AE3D-EA6A80E72A1C}" presName="bgRect" presStyleLbl="bgShp" presStyleIdx="0" presStyleCnt="2"/>
      <dgm:spPr/>
    </dgm:pt>
    <dgm:pt modelId="{E5D34834-5056-41D2-B663-7753058A88F4}" type="pres">
      <dgm:prSet presAssocID="{0EEC0A07-29CF-40A0-AE3D-EA6A80E72A1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nay işareti"/>
        </a:ext>
      </dgm:extLst>
    </dgm:pt>
    <dgm:pt modelId="{95AEDB3F-6E48-46D4-B2F4-D4C010CD5716}" type="pres">
      <dgm:prSet presAssocID="{0EEC0A07-29CF-40A0-AE3D-EA6A80E72A1C}" presName="spaceRect" presStyleCnt="0"/>
      <dgm:spPr/>
    </dgm:pt>
    <dgm:pt modelId="{9EE4849E-DA23-4161-B40D-97E0A11D1AA4}" type="pres">
      <dgm:prSet presAssocID="{0EEC0A07-29CF-40A0-AE3D-EA6A80E72A1C}" presName="parTx" presStyleLbl="revTx" presStyleIdx="0" presStyleCnt="2">
        <dgm:presLayoutVars>
          <dgm:chMax val="0"/>
          <dgm:chPref val="0"/>
        </dgm:presLayoutVars>
      </dgm:prSet>
      <dgm:spPr/>
    </dgm:pt>
    <dgm:pt modelId="{B5574DFE-8CA4-4697-830F-42B3644F4727}" type="pres">
      <dgm:prSet presAssocID="{D44A73EB-B504-43E9-879C-0476AE036620}" presName="sibTrans" presStyleCnt="0"/>
      <dgm:spPr/>
    </dgm:pt>
    <dgm:pt modelId="{9BF354F0-AD9C-4D34-8094-837E6623D5C6}" type="pres">
      <dgm:prSet presAssocID="{A97B0BF2-9A51-43CB-96D2-E49E078584D7}" presName="compNode" presStyleCnt="0"/>
      <dgm:spPr/>
    </dgm:pt>
    <dgm:pt modelId="{64CC9321-CA19-4ED1-AD0B-730050FF13D9}" type="pres">
      <dgm:prSet presAssocID="{A97B0BF2-9A51-43CB-96D2-E49E078584D7}" presName="bgRect" presStyleLbl="bgShp" presStyleIdx="1" presStyleCnt="2"/>
      <dgm:spPr/>
    </dgm:pt>
    <dgm:pt modelId="{38392A20-E8A4-41F1-BF94-408648C09FA9}" type="pres">
      <dgm:prSet presAssocID="{A97B0BF2-9A51-43CB-96D2-E49E078584D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thly calendar"/>
        </a:ext>
      </dgm:extLst>
    </dgm:pt>
    <dgm:pt modelId="{99203548-875D-4D43-93DE-5D6893BEFAFB}" type="pres">
      <dgm:prSet presAssocID="{A97B0BF2-9A51-43CB-96D2-E49E078584D7}" presName="spaceRect" presStyleCnt="0"/>
      <dgm:spPr/>
    </dgm:pt>
    <dgm:pt modelId="{8F02363E-DB91-4443-8B99-CDCD55E5E4CF}" type="pres">
      <dgm:prSet presAssocID="{A97B0BF2-9A51-43CB-96D2-E49E078584D7}" presName="parTx" presStyleLbl="revTx" presStyleIdx="1" presStyleCnt="2">
        <dgm:presLayoutVars>
          <dgm:chMax val="0"/>
          <dgm:chPref val="0"/>
        </dgm:presLayoutVars>
      </dgm:prSet>
      <dgm:spPr/>
    </dgm:pt>
  </dgm:ptLst>
  <dgm:cxnLst>
    <dgm:cxn modelId="{4B070201-12FA-4170-A99C-845002EEAA99}" type="presOf" srcId="{0EEC0A07-29CF-40A0-AE3D-EA6A80E72A1C}" destId="{9EE4849E-DA23-4161-B40D-97E0A11D1AA4}" srcOrd="0" destOrd="0" presId="urn:microsoft.com/office/officeart/2018/2/layout/IconVerticalSolidList"/>
    <dgm:cxn modelId="{856DF952-B00B-49F1-AA71-A740B18C9E57}" srcId="{22D98188-74FE-465F-939C-29719DA13457}" destId="{A97B0BF2-9A51-43CB-96D2-E49E078584D7}" srcOrd="1" destOrd="0" parTransId="{6FC11321-B762-4A8E-B4B8-8F78FC7CC8B1}" sibTransId="{09F07B0A-0DFA-4F8F-B522-2F048200B8EE}"/>
    <dgm:cxn modelId="{63EF1FE5-C5FB-43B3-ACC6-91F83162113B}" srcId="{22D98188-74FE-465F-939C-29719DA13457}" destId="{0EEC0A07-29CF-40A0-AE3D-EA6A80E72A1C}" srcOrd="0" destOrd="0" parTransId="{21D203B1-AB48-4314-80A7-CCD77751AA57}" sibTransId="{D44A73EB-B504-43E9-879C-0476AE036620}"/>
    <dgm:cxn modelId="{63F1EEE8-FCBE-4C5B-871E-0E1BA5D6E7E8}" type="presOf" srcId="{A97B0BF2-9A51-43CB-96D2-E49E078584D7}" destId="{8F02363E-DB91-4443-8B99-CDCD55E5E4CF}" srcOrd="0" destOrd="0" presId="urn:microsoft.com/office/officeart/2018/2/layout/IconVerticalSolidList"/>
    <dgm:cxn modelId="{D692DEE9-9CB9-4B89-9DEE-30856F462FF5}" type="presOf" srcId="{22D98188-74FE-465F-939C-29719DA13457}" destId="{99AB9FBA-33F1-4ADE-AFC9-712C57D24D41}" srcOrd="0" destOrd="0" presId="urn:microsoft.com/office/officeart/2018/2/layout/IconVerticalSolidList"/>
    <dgm:cxn modelId="{01DD8AED-B8F8-467A-8FBE-98A0F540120E}" type="presParOf" srcId="{99AB9FBA-33F1-4ADE-AFC9-712C57D24D41}" destId="{57D5B92B-31A6-4175-ABA8-DBA6206EC935}" srcOrd="0" destOrd="0" presId="urn:microsoft.com/office/officeart/2018/2/layout/IconVerticalSolidList"/>
    <dgm:cxn modelId="{B6283055-9BD5-41CE-AA78-BD2F871C7EE3}" type="presParOf" srcId="{57D5B92B-31A6-4175-ABA8-DBA6206EC935}" destId="{8A1FB82E-C3A6-4300-AB3A-A6FB39FDF8C6}" srcOrd="0" destOrd="0" presId="urn:microsoft.com/office/officeart/2018/2/layout/IconVerticalSolidList"/>
    <dgm:cxn modelId="{9F73EDF8-DA97-4854-9010-6222394F4346}" type="presParOf" srcId="{57D5B92B-31A6-4175-ABA8-DBA6206EC935}" destId="{E5D34834-5056-41D2-B663-7753058A88F4}" srcOrd="1" destOrd="0" presId="urn:microsoft.com/office/officeart/2018/2/layout/IconVerticalSolidList"/>
    <dgm:cxn modelId="{CC6C387A-9695-404D-BE50-0117F8AF82C3}" type="presParOf" srcId="{57D5B92B-31A6-4175-ABA8-DBA6206EC935}" destId="{95AEDB3F-6E48-46D4-B2F4-D4C010CD5716}" srcOrd="2" destOrd="0" presId="urn:microsoft.com/office/officeart/2018/2/layout/IconVerticalSolidList"/>
    <dgm:cxn modelId="{C582D794-2847-41C1-8728-FD10C992CD5C}" type="presParOf" srcId="{57D5B92B-31A6-4175-ABA8-DBA6206EC935}" destId="{9EE4849E-DA23-4161-B40D-97E0A11D1AA4}" srcOrd="3" destOrd="0" presId="urn:microsoft.com/office/officeart/2018/2/layout/IconVerticalSolidList"/>
    <dgm:cxn modelId="{690C618E-B8F4-4123-A5AD-AAD70AD0D3F6}" type="presParOf" srcId="{99AB9FBA-33F1-4ADE-AFC9-712C57D24D41}" destId="{B5574DFE-8CA4-4697-830F-42B3644F4727}" srcOrd="1" destOrd="0" presId="urn:microsoft.com/office/officeart/2018/2/layout/IconVerticalSolidList"/>
    <dgm:cxn modelId="{9928D972-3E8B-4440-A7B2-BD888507C44C}" type="presParOf" srcId="{99AB9FBA-33F1-4ADE-AFC9-712C57D24D41}" destId="{9BF354F0-AD9C-4D34-8094-837E6623D5C6}" srcOrd="2" destOrd="0" presId="urn:microsoft.com/office/officeart/2018/2/layout/IconVerticalSolidList"/>
    <dgm:cxn modelId="{66156ECB-6139-4A89-9B8A-AB8278BFA654}" type="presParOf" srcId="{9BF354F0-AD9C-4D34-8094-837E6623D5C6}" destId="{64CC9321-CA19-4ED1-AD0B-730050FF13D9}" srcOrd="0" destOrd="0" presId="urn:microsoft.com/office/officeart/2018/2/layout/IconVerticalSolidList"/>
    <dgm:cxn modelId="{A5201247-E94E-42B4-859A-E8C94129A87F}" type="presParOf" srcId="{9BF354F0-AD9C-4D34-8094-837E6623D5C6}" destId="{38392A20-E8A4-41F1-BF94-408648C09FA9}" srcOrd="1" destOrd="0" presId="urn:microsoft.com/office/officeart/2018/2/layout/IconVerticalSolidList"/>
    <dgm:cxn modelId="{7973A58D-1C87-4DA3-B238-18CC4DC713E3}" type="presParOf" srcId="{9BF354F0-AD9C-4D34-8094-837E6623D5C6}" destId="{99203548-875D-4D43-93DE-5D6893BEFAFB}" srcOrd="2" destOrd="0" presId="urn:microsoft.com/office/officeart/2018/2/layout/IconVerticalSolidList"/>
    <dgm:cxn modelId="{8EFA0DF5-CE95-4E48-848F-C5C344819ED0}" type="presParOf" srcId="{9BF354F0-AD9C-4D34-8094-837E6623D5C6}" destId="{8F02363E-DB91-4443-8B99-CDCD55E5E4C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B9DD49-4C25-4D1D-840E-C9FCBCA2EAF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1E38BD6-66BE-4BA3-B594-7BD7983C95D4}">
      <dgm:prSet/>
      <dgm:spPr/>
      <dgm:t>
        <a:bodyPr/>
        <a:lstStyle/>
        <a:p>
          <a:r>
            <a:rPr lang="tr-TR"/>
            <a:t>Kurumsal tarihçe</a:t>
          </a:r>
          <a:endParaRPr lang="en-US"/>
        </a:p>
      </dgm:t>
    </dgm:pt>
    <dgm:pt modelId="{BCB5ACA4-6E74-4256-847E-747F49CDD4FB}" type="parTrans" cxnId="{9C9E2643-6D26-48D9-B4A6-CF540EC34522}">
      <dgm:prSet/>
      <dgm:spPr/>
      <dgm:t>
        <a:bodyPr/>
        <a:lstStyle/>
        <a:p>
          <a:endParaRPr lang="en-US"/>
        </a:p>
      </dgm:t>
    </dgm:pt>
    <dgm:pt modelId="{1CCA12B4-5004-47A2-BDBC-831E85B03D77}" type="sibTrans" cxnId="{9C9E2643-6D26-48D9-B4A6-CF540EC34522}">
      <dgm:prSet/>
      <dgm:spPr/>
      <dgm:t>
        <a:bodyPr/>
        <a:lstStyle/>
        <a:p>
          <a:endParaRPr lang="en-US"/>
        </a:p>
      </dgm:t>
    </dgm:pt>
    <dgm:pt modelId="{42A0BACA-D9DE-4477-8058-0EB13AC2B984}">
      <dgm:prSet/>
      <dgm:spPr/>
      <dgm:t>
        <a:bodyPr/>
        <a:lstStyle/>
        <a:p>
          <a:r>
            <a:rPr lang="tr-TR"/>
            <a:t>Uygulanmakta olan stratejik planın değerlendirilmesi</a:t>
          </a:r>
          <a:endParaRPr lang="en-US"/>
        </a:p>
      </dgm:t>
    </dgm:pt>
    <dgm:pt modelId="{D558F1A0-AD61-4C31-90FD-FACDC4826068}" type="parTrans" cxnId="{F6B15FBE-B7A3-4B22-A40F-CD6351075834}">
      <dgm:prSet/>
      <dgm:spPr/>
      <dgm:t>
        <a:bodyPr/>
        <a:lstStyle/>
        <a:p>
          <a:endParaRPr lang="en-US"/>
        </a:p>
      </dgm:t>
    </dgm:pt>
    <dgm:pt modelId="{2E36A7AD-B399-4D95-9628-4CF864DEB26D}" type="sibTrans" cxnId="{F6B15FBE-B7A3-4B22-A40F-CD6351075834}">
      <dgm:prSet/>
      <dgm:spPr/>
      <dgm:t>
        <a:bodyPr/>
        <a:lstStyle/>
        <a:p>
          <a:endParaRPr lang="en-US"/>
        </a:p>
      </dgm:t>
    </dgm:pt>
    <dgm:pt modelId="{DAC23DBB-FB2F-43AA-9B69-897A5E94226D}">
      <dgm:prSet/>
      <dgm:spPr/>
      <dgm:t>
        <a:bodyPr/>
        <a:lstStyle/>
        <a:p>
          <a:r>
            <a:rPr lang="tr-TR"/>
            <a:t>Mevzuat analizi</a:t>
          </a:r>
          <a:endParaRPr lang="en-US"/>
        </a:p>
      </dgm:t>
    </dgm:pt>
    <dgm:pt modelId="{337455A3-2A19-40EB-89BF-C875D7A50ED2}" type="parTrans" cxnId="{2752D068-5228-46A2-AFE1-77B16F5752BB}">
      <dgm:prSet/>
      <dgm:spPr/>
      <dgm:t>
        <a:bodyPr/>
        <a:lstStyle/>
        <a:p>
          <a:endParaRPr lang="en-US"/>
        </a:p>
      </dgm:t>
    </dgm:pt>
    <dgm:pt modelId="{F0DE5E76-E6FE-4AD5-9EA5-47C05F53ABE2}" type="sibTrans" cxnId="{2752D068-5228-46A2-AFE1-77B16F5752BB}">
      <dgm:prSet/>
      <dgm:spPr/>
      <dgm:t>
        <a:bodyPr/>
        <a:lstStyle/>
        <a:p>
          <a:endParaRPr lang="en-US"/>
        </a:p>
      </dgm:t>
    </dgm:pt>
    <dgm:pt modelId="{D52A6B2B-8A1B-4369-B99D-1AF7731AC80C}">
      <dgm:prSet/>
      <dgm:spPr/>
      <dgm:t>
        <a:bodyPr/>
        <a:lstStyle/>
        <a:p>
          <a:r>
            <a:rPr lang="tr-TR"/>
            <a:t>Üst politika belgeleri analizi</a:t>
          </a:r>
          <a:endParaRPr lang="en-US"/>
        </a:p>
      </dgm:t>
    </dgm:pt>
    <dgm:pt modelId="{E22A4D92-3DB3-467C-8939-ABE1BCFCB35D}" type="parTrans" cxnId="{A89A8F0F-8BB0-4CAA-B568-E29618EDFBE5}">
      <dgm:prSet/>
      <dgm:spPr/>
      <dgm:t>
        <a:bodyPr/>
        <a:lstStyle/>
        <a:p>
          <a:endParaRPr lang="en-US"/>
        </a:p>
      </dgm:t>
    </dgm:pt>
    <dgm:pt modelId="{A41B9181-CE00-4C3B-807F-8B4099D44FC1}" type="sibTrans" cxnId="{A89A8F0F-8BB0-4CAA-B568-E29618EDFBE5}">
      <dgm:prSet/>
      <dgm:spPr/>
      <dgm:t>
        <a:bodyPr/>
        <a:lstStyle/>
        <a:p>
          <a:endParaRPr lang="en-US"/>
        </a:p>
      </dgm:t>
    </dgm:pt>
    <dgm:pt modelId="{3095B032-A95D-44FF-A8EE-CE07D2FFE364}">
      <dgm:prSet/>
      <dgm:spPr/>
      <dgm:t>
        <a:bodyPr/>
        <a:lstStyle/>
        <a:p>
          <a:r>
            <a:rPr lang="tr-TR" dirty="0"/>
            <a:t>Program – alt program analizi</a:t>
          </a:r>
          <a:endParaRPr lang="en-US" dirty="0"/>
        </a:p>
      </dgm:t>
    </dgm:pt>
    <dgm:pt modelId="{28D766B1-4732-4C9B-865E-2C3F06D39805}" type="parTrans" cxnId="{30D58420-6042-4A56-9ECD-C609413E661A}">
      <dgm:prSet/>
      <dgm:spPr/>
      <dgm:t>
        <a:bodyPr/>
        <a:lstStyle/>
        <a:p>
          <a:endParaRPr lang="en-US"/>
        </a:p>
      </dgm:t>
    </dgm:pt>
    <dgm:pt modelId="{7966C62D-4E80-4920-9A38-DBD5EEACB68F}" type="sibTrans" cxnId="{30D58420-6042-4A56-9ECD-C609413E661A}">
      <dgm:prSet/>
      <dgm:spPr/>
      <dgm:t>
        <a:bodyPr/>
        <a:lstStyle/>
        <a:p>
          <a:endParaRPr lang="en-US"/>
        </a:p>
      </dgm:t>
    </dgm:pt>
    <dgm:pt modelId="{1C05F6E5-7DBD-4F03-B683-7D30F799AEF5}">
      <dgm:prSet/>
      <dgm:spPr/>
      <dgm:t>
        <a:bodyPr/>
        <a:lstStyle/>
        <a:p>
          <a:r>
            <a:rPr lang="tr-TR"/>
            <a:t>Faaliyet alanları ile ürün ve hizmetlerin belirlenmesi</a:t>
          </a:r>
          <a:endParaRPr lang="en-US"/>
        </a:p>
      </dgm:t>
    </dgm:pt>
    <dgm:pt modelId="{4A456775-25F9-481C-905A-8F77A1EEBF41}" type="parTrans" cxnId="{C6051AFE-04E3-4A52-9312-140607D97120}">
      <dgm:prSet/>
      <dgm:spPr/>
      <dgm:t>
        <a:bodyPr/>
        <a:lstStyle/>
        <a:p>
          <a:endParaRPr lang="en-US"/>
        </a:p>
      </dgm:t>
    </dgm:pt>
    <dgm:pt modelId="{CC5302E8-74E9-45A6-ADAC-4C78A640C5AE}" type="sibTrans" cxnId="{C6051AFE-04E3-4A52-9312-140607D97120}">
      <dgm:prSet/>
      <dgm:spPr/>
      <dgm:t>
        <a:bodyPr/>
        <a:lstStyle/>
        <a:p>
          <a:endParaRPr lang="en-US"/>
        </a:p>
      </dgm:t>
    </dgm:pt>
    <dgm:pt modelId="{0E31EC9F-90E5-4AD4-8822-94FE0A12E81C}">
      <dgm:prSet/>
      <dgm:spPr/>
      <dgm:t>
        <a:bodyPr/>
        <a:lstStyle/>
        <a:p>
          <a:r>
            <a:rPr lang="tr-TR"/>
            <a:t>Paydaş analizi</a:t>
          </a:r>
          <a:endParaRPr lang="en-US"/>
        </a:p>
      </dgm:t>
    </dgm:pt>
    <dgm:pt modelId="{02F7D159-2BC2-4686-860A-EA33DD9700EE}" type="parTrans" cxnId="{F2960763-27BD-488B-A51B-094177C24633}">
      <dgm:prSet/>
      <dgm:spPr/>
      <dgm:t>
        <a:bodyPr/>
        <a:lstStyle/>
        <a:p>
          <a:endParaRPr lang="en-US"/>
        </a:p>
      </dgm:t>
    </dgm:pt>
    <dgm:pt modelId="{23A02C58-8D1D-4C13-AB66-8FF5BCAC529A}" type="sibTrans" cxnId="{F2960763-27BD-488B-A51B-094177C24633}">
      <dgm:prSet/>
      <dgm:spPr/>
      <dgm:t>
        <a:bodyPr/>
        <a:lstStyle/>
        <a:p>
          <a:endParaRPr lang="en-US"/>
        </a:p>
      </dgm:t>
    </dgm:pt>
    <dgm:pt modelId="{2FC0F876-D511-4A64-AD04-58D326FF45DB}">
      <dgm:prSet/>
      <dgm:spPr/>
      <dgm:t>
        <a:bodyPr/>
        <a:lstStyle/>
        <a:p>
          <a:r>
            <a:rPr lang="tr-TR"/>
            <a:t>Kuruluş içi analiz</a:t>
          </a:r>
          <a:endParaRPr lang="en-US"/>
        </a:p>
      </dgm:t>
    </dgm:pt>
    <dgm:pt modelId="{91B0EAEA-186E-4525-9082-DE0D106B964C}" type="parTrans" cxnId="{4DF09088-C851-400B-9FD2-3554DD64EA3F}">
      <dgm:prSet/>
      <dgm:spPr/>
      <dgm:t>
        <a:bodyPr/>
        <a:lstStyle/>
        <a:p>
          <a:endParaRPr lang="en-US"/>
        </a:p>
      </dgm:t>
    </dgm:pt>
    <dgm:pt modelId="{E2404F58-49A1-48F7-80E4-50D7B3765998}" type="sibTrans" cxnId="{4DF09088-C851-400B-9FD2-3554DD64EA3F}">
      <dgm:prSet/>
      <dgm:spPr/>
      <dgm:t>
        <a:bodyPr/>
        <a:lstStyle/>
        <a:p>
          <a:endParaRPr lang="en-US"/>
        </a:p>
      </dgm:t>
    </dgm:pt>
    <dgm:pt modelId="{CF450800-F5C3-48FE-A051-3D262C36A4AB}">
      <dgm:prSet/>
      <dgm:spPr/>
      <dgm:t>
        <a:bodyPr/>
        <a:lstStyle/>
        <a:p>
          <a:r>
            <a:rPr lang="tr-TR"/>
            <a:t>Akademik faaliyetler analizi</a:t>
          </a:r>
          <a:endParaRPr lang="en-US"/>
        </a:p>
      </dgm:t>
    </dgm:pt>
    <dgm:pt modelId="{7B416753-FA96-4CF9-AF53-1849B3281BC5}" type="parTrans" cxnId="{3C9A334C-6F9F-4172-9FBB-EB91FFEC171F}">
      <dgm:prSet/>
      <dgm:spPr/>
      <dgm:t>
        <a:bodyPr/>
        <a:lstStyle/>
        <a:p>
          <a:endParaRPr lang="en-US"/>
        </a:p>
      </dgm:t>
    </dgm:pt>
    <dgm:pt modelId="{53C81FFB-2035-406C-B1AA-5353BD53810F}" type="sibTrans" cxnId="{3C9A334C-6F9F-4172-9FBB-EB91FFEC171F}">
      <dgm:prSet/>
      <dgm:spPr/>
      <dgm:t>
        <a:bodyPr/>
        <a:lstStyle/>
        <a:p>
          <a:endParaRPr lang="en-US"/>
        </a:p>
      </dgm:t>
    </dgm:pt>
    <dgm:pt modelId="{4A73AA4C-876A-4017-884B-3A5D1DBD66A2}">
      <dgm:prSet/>
      <dgm:spPr/>
      <dgm:t>
        <a:bodyPr/>
        <a:lstStyle/>
        <a:p>
          <a:r>
            <a:rPr lang="tr-TR"/>
            <a:t>Yükseköğretim sektörü analizi</a:t>
          </a:r>
          <a:endParaRPr lang="en-US"/>
        </a:p>
      </dgm:t>
    </dgm:pt>
    <dgm:pt modelId="{721DFC48-9D47-40C8-9838-7573D4835862}" type="parTrans" cxnId="{D02FEEB4-A51C-4056-B3FA-0B6E4CA005DB}">
      <dgm:prSet/>
      <dgm:spPr/>
      <dgm:t>
        <a:bodyPr/>
        <a:lstStyle/>
        <a:p>
          <a:endParaRPr lang="en-US"/>
        </a:p>
      </dgm:t>
    </dgm:pt>
    <dgm:pt modelId="{042399B6-869C-4E4D-9A68-BE6C7E72BCEA}" type="sibTrans" cxnId="{D02FEEB4-A51C-4056-B3FA-0B6E4CA005DB}">
      <dgm:prSet/>
      <dgm:spPr/>
      <dgm:t>
        <a:bodyPr/>
        <a:lstStyle/>
        <a:p>
          <a:endParaRPr lang="en-US"/>
        </a:p>
      </dgm:t>
    </dgm:pt>
    <dgm:pt modelId="{B9544F9A-0903-408E-9621-26D0D0572F57}">
      <dgm:prSet/>
      <dgm:spPr/>
      <dgm:t>
        <a:bodyPr/>
        <a:lstStyle/>
        <a:p>
          <a:r>
            <a:rPr lang="tr-TR"/>
            <a:t>Güçlü ve zayıf yönler ile fırsatlar ve tehditler (GZFT) analizi</a:t>
          </a:r>
          <a:endParaRPr lang="en-US"/>
        </a:p>
      </dgm:t>
    </dgm:pt>
    <dgm:pt modelId="{3D5FEE8A-7473-495D-A2A8-479FDE752D93}" type="parTrans" cxnId="{4F25391B-7B68-4F0E-A28F-D21B8C0F8943}">
      <dgm:prSet/>
      <dgm:spPr/>
      <dgm:t>
        <a:bodyPr/>
        <a:lstStyle/>
        <a:p>
          <a:endParaRPr lang="en-US"/>
        </a:p>
      </dgm:t>
    </dgm:pt>
    <dgm:pt modelId="{008AA34F-E2BD-4C18-89B7-E2BE6F8E2C23}" type="sibTrans" cxnId="{4F25391B-7B68-4F0E-A28F-D21B8C0F8943}">
      <dgm:prSet/>
      <dgm:spPr/>
      <dgm:t>
        <a:bodyPr/>
        <a:lstStyle/>
        <a:p>
          <a:endParaRPr lang="en-US"/>
        </a:p>
      </dgm:t>
    </dgm:pt>
    <dgm:pt modelId="{419A0E4E-26F0-479A-A4D8-E94C7E5023A0}" type="pres">
      <dgm:prSet presAssocID="{A2B9DD49-4C25-4D1D-840E-C9FCBCA2EAF5}" presName="vert0" presStyleCnt="0">
        <dgm:presLayoutVars>
          <dgm:dir/>
          <dgm:animOne val="branch"/>
          <dgm:animLvl val="lvl"/>
        </dgm:presLayoutVars>
      </dgm:prSet>
      <dgm:spPr/>
    </dgm:pt>
    <dgm:pt modelId="{0B90C11D-8DDB-433A-BF76-B3CC8BF7A3DC}" type="pres">
      <dgm:prSet presAssocID="{B1E38BD6-66BE-4BA3-B594-7BD7983C95D4}" presName="thickLine" presStyleLbl="alignNode1" presStyleIdx="0" presStyleCnt="11"/>
      <dgm:spPr/>
    </dgm:pt>
    <dgm:pt modelId="{EE302CBC-B301-4A03-AB4E-E6B655CFFA53}" type="pres">
      <dgm:prSet presAssocID="{B1E38BD6-66BE-4BA3-B594-7BD7983C95D4}" presName="horz1" presStyleCnt="0"/>
      <dgm:spPr/>
    </dgm:pt>
    <dgm:pt modelId="{E393BB13-CDC4-4E30-9F12-E50853793F2C}" type="pres">
      <dgm:prSet presAssocID="{B1E38BD6-66BE-4BA3-B594-7BD7983C95D4}" presName="tx1" presStyleLbl="revTx" presStyleIdx="0" presStyleCnt="11"/>
      <dgm:spPr/>
    </dgm:pt>
    <dgm:pt modelId="{43BD2BF8-3C68-4C8A-AA3F-325069F6D876}" type="pres">
      <dgm:prSet presAssocID="{B1E38BD6-66BE-4BA3-B594-7BD7983C95D4}" presName="vert1" presStyleCnt="0"/>
      <dgm:spPr/>
    </dgm:pt>
    <dgm:pt modelId="{F209F0F2-1D03-41E2-9591-CE89FE1D6133}" type="pres">
      <dgm:prSet presAssocID="{42A0BACA-D9DE-4477-8058-0EB13AC2B984}" presName="thickLine" presStyleLbl="alignNode1" presStyleIdx="1" presStyleCnt="11"/>
      <dgm:spPr/>
    </dgm:pt>
    <dgm:pt modelId="{12A0784D-3779-43E6-81C1-CED1870FECB1}" type="pres">
      <dgm:prSet presAssocID="{42A0BACA-D9DE-4477-8058-0EB13AC2B984}" presName="horz1" presStyleCnt="0"/>
      <dgm:spPr/>
    </dgm:pt>
    <dgm:pt modelId="{71440A2F-7968-4F9A-A223-DD93DF38CB4C}" type="pres">
      <dgm:prSet presAssocID="{42A0BACA-D9DE-4477-8058-0EB13AC2B984}" presName="tx1" presStyleLbl="revTx" presStyleIdx="1" presStyleCnt="11"/>
      <dgm:spPr/>
    </dgm:pt>
    <dgm:pt modelId="{1AC75743-380F-4448-BAAC-5EB883A2AB6A}" type="pres">
      <dgm:prSet presAssocID="{42A0BACA-D9DE-4477-8058-0EB13AC2B984}" presName="vert1" presStyleCnt="0"/>
      <dgm:spPr/>
    </dgm:pt>
    <dgm:pt modelId="{DA5FD946-8695-40C8-BA8A-59E030C9AFEF}" type="pres">
      <dgm:prSet presAssocID="{DAC23DBB-FB2F-43AA-9B69-897A5E94226D}" presName="thickLine" presStyleLbl="alignNode1" presStyleIdx="2" presStyleCnt="11"/>
      <dgm:spPr/>
    </dgm:pt>
    <dgm:pt modelId="{A4CE4150-FB3B-464A-8DAB-284AFC558A54}" type="pres">
      <dgm:prSet presAssocID="{DAC23DBB-FB2F-43AA-9B69-897A5E94226D}" presName="horz1" presStyleCnt="0"/>
      <dgm:spPr/>
    </dgm:pt>
    <dgm:pt modelId="{DBFBDD97-59A4-4865-B5A7-1F4D1A352A63}" type="pres">
      <dgm:prSet presAssocID="{DAC23DBB-FB2F-43AA-9B69-897A5E94226D}" presName="tx1" presStyleLbl="revTx" presStyleIdx="2" presStyleCnt="11"/>
      <dgm:spPr/>
    </dgm:pt>
    <dgm:pt modelId="{FC8DF2B9-CA24-47FA-9D44-FED60ADC52C7}" type="pres">
      <dgm:prSet presAssocID="{DAC23DBB-FB2F-43AA-9B69-897A5E94226D}" presName="vert1" presStyleCnt="0"/>
      <dgm:spPr/>
    </dgm:pt>
    <dgm:pt modelId="{38314E43-C14A-440B-A01C-73E7DD9E5EE0}" type="pres">
      <dgm:prSet presAssocID="{D52A6B2B-8A1B-4369-B99D-1AF7731AC80C}" presName="thickLine" presStyleLbl="alignNode1" presStyleIdx="3" presStyleCnt="11"/>
      <dgm:spPr/>
    </dgm:pt>
    <dgm:pt modelId="{9F400902-5335-476D-9B87-90E391A31F15}" type="pres">
      <dgm:prSet presAssocID="{D52A6B2B-8A1B-4369-B99D-1AF7731AC80C}" presName="horz1" presStyleCnt="0"/>
      <dgm:spPr/>
    </dgm:pt>
    <dgm:pt modelId="{80925525-E0BA-4B10-A7D3-495185939DB2}" type="pres">
      <dgm:prSet presAssocID="{D52A6B2B-8A1B-4369-B99D-1AF7731AC80C}" presName="tx1" presStyleLbl="revTx" presStyleIdx="3" presStyleCnt="11"/>
      <dgm:spPr/>
    </dgm:pt>
    <dgm:pt modelId="{56936783-8E4F-4FEE-B236-7B6D96BC7B65}" type="pres">
      <dgm:prSet presAssocID="{D52A6B2B-8A1B-4369-B99D-1AF7731AC80C}" presName="vert1" presStyleCnt="0"/>
      <dgm:spPr/>
    </dgm:pt>
    <dgm:pt modelId="{796EBD5F-20E3-4C67-95A6-18CE8C56E6D2}" type="pres">
      <dgm:prSet presAssocID="{3095B032-A95D-44FF-A8EE-CE07D2FFE364}" presName="thickLine" presStyleLbl="alignNode1" presStyleIdx="4" presStyleCnt="11"/>
      <dgm:spPr/>
    </dgm:pt>
    <dgm:pt modelId="{6C1B7686-E6A9-456D-B617-D1AA40659A34}" type="pres">
      <dgm:prSet presAssocID="{3095B032-A95D-44FF-A8EE-CE07D2FFE364}" presName="horz1" presStyleCnt="0"/>
      <dgm:spPr/>
    </dgm:pt>
    <dgm:pt modelId="{704317AE-FA7B-4382-8C9B-1441C7C25256}" type="pres">
      <dgm:prSet presAssocID="{3095B032-A95D-44FF-A8EE-CE07D2FFE364}" presName="tx1" presStyleLbl="revTx" presStyleIdx="4" presStyleCnt="11"/>
      <dgm:spPr/>
    </dgm:pt>
    <dgm:pt modelId="{D1D1D3B5-74A7-4C29-B482-B4E0F61BA6AE}" type="pres">
      <dgm:prSet presAssocID="{3095B032-A95D-44FF-A8EE-CE07D2FFE364}" presName="vert1" presStyleCnt="0"/>
      <dgm:spPr/>
    </dgm:pt>
    <dgm:pt modelId="{FC645975-2071-429B-A2B5-82BAF0A386BC}" type="pres">
      <dgm:prSet presAssocID="{1C05F6E5-7DBD-4F03-B683-7D30F799AEF5}" presName="thickLine" presStyleLbl="alignNode1" presStyleIdx="5" presStyleCnt="11"/>
      <dgm:spPr/>
    </dgm:pt>
    <dgm:pt modelId="{58972FD2-3D2A-428B-AD6F-A1C8B72ED10F}" type="pres">
      <dgm:prSet presAssocID="{1C05F6E5-7DBD-4F03-B683-7D30F799AEF5}" presName="horz1" presStyleCnt="0"/>
      <dgm:spPr/>
    </dgm:pt>
    <dgm:pt modelId="{1BF98D30-E068-447A-B4FC-9C36BEA8C269}" type="pres">
      <dgm:prSet presAssocID="{1C05F6E5-7DBD-4F03-B683-7D30F799AEF5}" presName="tx1" presStyleLbl="revTx" presStyleIdx="5" presStyleCnt="11"/>
      <dgm:spPr/>
    </dgm:pt>
    <dgm:pt modelId="{76469819-DBF0-43EA-8413-026A591B15F5}" type="pres">
      <dgm:prSet presAssocID="{1C05F6E5-7DBD-4F03-B683-7D30F799AEF5}" presName="vert1" presStyleCnt="0"/>
      <dgm:spPr/>
    </dgm:pt>
    <dgm:pt modelId="{3F6C3D20-508F-4E20-A137-D935E7CEFF2B}" type="pres">
      <dgm:prSet presAssocID="{0E31EC9F-90E5-4AD4-8822-94FE0A12E81C}" presName="thickLine" presStyleLbl="alignNode1" presStyleIdx="6" presStyleCnt="11"/>
      <dgm:spPr/>
    </dgm:pt>
    <dgm:pt modelId="{4DDFB02E-7898-4EA4-B2B2-B3F6DFB47A93}" type="pres">
      <dgm:prSet presAssocID="{0E31EC9F-90E5-4AD4-8822-94FE0A12E81C}" presName="horz1" presStyleCnt="0"/>
      <dgm:spPr/>
    </dgm:pt>
    <dgm:pt modelId="{4B9A7901-72DA-46D1-8F91-41EB593700DC}" type="pres">
      <dgm:prSet presAssocID="{0E31EC9F-90E5-4AD4-8822-94FE0A12E81C}" presName="tx1" presStyleLbl="revTx" presStyleIdx="6" presStyleCnt="11"/>
      <dgm:spPr/>
    </dgm:pt>
    <dgm:pt modelId="{7AFD869C-B5F4-47FD-9AD4-1EC577410B2E}" type="pres">
      <dgm:prSet presAssocID="{0E31EC9F-90E5-4AD4-8822-94FE0A12E81C}" presName="vert1" presStyleCnt="0"/>
      <dgm:spPr/>
    </dgm:pt>
    <dgm:pt modelId="{71018EF3-2FC2-4E19-AEDF-61BDB06766DA}" type="pres">
      <dgm:prSet presAssocID="{2FC0F876-D511-4A64-AD04-58D326FF45DB}" presName="thickLine" presStyleLbl="alignNode1" presStyleIdx="7" presStyleCnt="11"/>
      <dgm:spPr/>
    </dgm:pt>
    <dgm:pt modelId="{98B53C1D-8ECB-47D5-AE73-463FE1266C6A}" type="pres">
      <dgm:prSet presAssocID="{2FC0F876-D511-4A64-AD04-58D326FF45DB}" presName="horz1" presStyleCnt="0"/>
      <dgm:spPr/>
    </dgm:pt>
    <dgm:pt modelId="{C2BF54D0-41F9-4582-A60F-F499F47C240E}" type="pres">
      <dgm:prSet presAssocID="{2FC0F876-D511-4A64-AD04-58D326FF45DB}" presName="tx1" presStyleLbl="revTx" presStyleIdx="7" presStyleCnt="11"/>
      <dgm:spPr/>
    </dgm:pt>
    <dgm:pt modelId="{67DC365F-6DA5-4F76-BD82-83CED09280D3}" type="pres">
      <dgm:prSet presAssocID="{2FC0F876-D511-4A64-AD04-58D326FF45DB}" presName="vert1" presStyleCnt="0"/>
      <dgm:spPr/>
    </dgm:pt>
    <dgm:pt modelId="{D54A109A-BD02-45ED-9722-B4415C025CBF}" type="pres">
      <dgm:prSet presAssocID="{CF450800-F5C3-48FE-A051-3D262C36A4AB}" presName="thickLine" presStyleLbl="alignNode1" presStyleIdx="8" presStyleCnt="11"/>
      <dgm:spPr/>
    </dgm:pt>
    <dgm:pt modelId="{EFFC98DF-1AD2-418A-8CC9-81795CF85200}" type="pres">
      <dgm:prSet presAssocID="{CF450800-F5C3-48FE-A051-3D262C36A4AB}" presName="horz1" presStyleCnt="0"/>
      <dgm:spPr/>
    </dgm:pt>
    <dgm:pt modelId="{9DA055F3-1885-4E2C-87CD-03C6DB6C7DF6}" type="pres">
      <dgm:prSet presAssocID="{CF450800-F5C3-48FE-A051-3D262C36A4AB}" presName="tx1" presStyleLbl="revTx" presStyleIdx="8" presStyleCnt="11"/>
      <dgm:spPr/>
    </dgm:pt>
    <dgm:pt modelId="{076EEFCF-AECF-4456-9479-84A0B7C673EF}" type="pres">
      <dgm:prSet presAssocID="{CF450800-F5C3-48FE-A051-3D262C36A4AB}" presName="vert1" presStyleCnt="0"/>
      <dgm:spPr/>
    </dgm:pt>
    <dgm:pt modelId="{8A7A646E-8E65-413D-AF48-2BDD53C9834E}" type="pres">
      <dgm:prSet presAssocID="{4A73AA4C-876A-4017-884B-3A5D1DBD66A2}" presName="thickLine" presStyleLbl="alignNode1" presStyleIdx="9" presStyleCnt="11"/>
      <dgm:spPr/>
    </dgm:pt>
    <dgm:pt modelId="{5DB958F6-9A49-4297-814D-6C47DBC09433}" type="pres">
      <dgm:prSet presAssocID="{4A73AA4C-876A-4017-884B-3A5D1DBD66A2}" presName="horz1" presStyleCnt="0"/>
      <dgm:spPr/>
    </dgm:pt>
    <dgm:pt modelId="{BB8BE399-1623-42F8-B16E-8636DD8897BF}" type="pres">
      <dgm:prSet presAssocID="{4A73AA4C-876A-4017-884B-3A5D1DBD66A2}" presName="tx1" presStyleLbl="revTx" presStyleIdx="9" presStyleCnt="11"/>
      <dgm:spPr/>
    </dgm:pt>
    <dgm:pt modelId="{15E34B65-9E0B-4E48-86F2-5392A5AC70D7}" type="pres">
      <dgm:prSet presAssocID="{4A73AA4C-876A-4017-884B-3A5D1DBD66A2}" presName="vert1" presStyleCnt="0"/>
      <dgm:spPr/>
    </dgm:pt>
    <dgm:pt modelId="{A03D6B5C-E313-4BF0-AAA0-5E0AF8FED46C}" type="pres">
      <dgm:prSet presAssocID="{B9544F9A-0903-408E-9621-26D0D0572F57}" presName="thickLine" presStyleLbl="alignNode1" presStyleIdx="10" presStyleCnt="11"/>
      <dgm:spPr/>
    </dgm:pt>
    <dgm:pt modelId="{CDC8812A-55A8-4BC3-8641-DBB3A49163C1}" type="pres">
      <dgm:prSet presAssocID="{B9544F9A-0903-408E-9621-26D0D0572F57}" presName="horz1" presStyleCnt="0"/>
      <dgm:spPr/>
    </dgm:pt>
    <dgm:pt modelId="{134A4B57-F18C-48D3-A85F-4793BCCAE97E}" type="pres">
      <dgm:prSet presAssocID="{B9544F9A-0903-408E-9621-26D0D0572F57}" presName="tx1" presStyleLbl="revTx" presStyleIdx="10" presStyleCnt="11"/>
      <dgm:spPr/>
    </dgm:pt>
    <dgm:pt modelId="{24D54E0A-1E75-4321-97F6-8CAA11E225F3}" type="pres">
      <dgm:prSet presAssocID="{B9544F9A-0903-408E-9621-26D0D0572F57}" presName="vert1" presStyleCnt="0"/>
      <dgm:spPr/>
    </dgm:pt>
  </dgm:ptLst>
  <dgm:cxnLst>
    <dgm:cxn modelId="{6A2E980E-0A9A-45CD-9654-3C36205A2727}" type="presOf" srcId="{B9544F9A-0903-408E-9621-26D0D0572F57}" destId="{134A4B57-F18C-48D3-A85F-4793BCCAE97E}" srcOrd="0" destOrd="0" presId="urn:microsoft.com/office/officeart/2008/layout/LinedList"/>
    <dgm:cxn modelId="{9023BB0E-4F77-4901-B0A8-31E210846048}" type="presOf" srcId="{2FC0F876-D511-4A64-AD04-58D326FF45DB}" destId="{C2BF54D0-41F9-4582-A60F-F499F47C240E}" srcOrd="0" destOrd="0" presId="urn:microsoft.com/office/officeart/2008/layout/LinedList"/>
    <dgm:cxn modelId="{A89A8F0F-8BB0-4CAA-B568-E29618EDFBE5}" srcId="{A2B9DD49-4C25-4D1D-840E-C9FCBCA2EAF5}" destId="{D52A6B2B-8A1B-4369-B99D-1AF7731AC80C}" srcOrd="3" destOrd="0" parTransId="{E22A4D92-3DB3-467C-8939-ABE1BCFCB35D}" sibTransId="{A41B9181-CE00-4C3B-807F-8B4099D44FC1}"/>
    <dgm:cxn modelId="{523D2C15-2082-4B87-ACB5-51D8EAC0CFEE}" type="presOf" srcId="{DAC23DBB-FB2F-43AA-9B69-897A5E94226D}" destId="{DBFBDD97-59A4-4865-B5A7-1F4D1A352A63}" srcOrd="0" destOrd="0" presId="urn:microsoft.com/office/officeart/2008/layout/LinedList"/>
    <dgm:cxn modelId="{4F25391B-7B68-4F0E-A28F-D21B8C0F8943}" srcId="{A2B9DD49-4C25-4D1D-840E-C9FCBCA2EAF5}" destId="{B9544F9A-0903-408E-9621-26D0D0572F57}" srcOrd="10" destOrd="0" parTransId="{3D5FEE8A-7473-495D-A2A8-479FDE752D93}" sibTransId="{008AA34F-E2BD-4C18-89B7-E2BE6F8E2C23}"/>
    <dgm:cxn modelId="{30D58420-6042-4A56-9ECD-C609413E661A}" srcId="{A2B9DD49-4C25-4D1D-840E-C9FCBCA2EAF5}" destId="{3095B032-A95D-44FF-A8EE-CE07D2FFE364}" srcOrd="4" destOrd="0" parTransId="{28D766B1-4732-4C9B-865E-2C3F06D39805}" sibTransId="{7966C62D-4E80-4920-9A38-DBD5EEACB68F}"/>
    <dgm:cxn modelId="{6CF7BF5D-FB69-4C08-B598-97536F629879}" type="presOf" srcId="{1C05F6E5-7DBD-4F03-B683-7D30F799AEF5}" destId="{1BF98D30-E068-447A-B4FC-9C36BEA8C269}" srcOrd="0" destOrd="0" presId="urn:microsoft.com/office/officeart/2008/layout/LinedList"/>
    <dgm:cxn modelId="{858E2460-A5D1-46CC-8662-21BF733CE943}" type="presOf" srcId="{CF450800-F5C3-48FE-A051-3D262C36A4AB}" destId="{9DA055F3-1885-4E2C-87CD-03C6DB6C7DF6}" srcOrd="0" destOrd="0" presId="urn:microsoft.com/office/officeart/2008/layout/LinedList"/>
    <dgm:cxn modelId="{C34D7A41-A606-4E60-A72A-57E6E6C4F4B4}" type="presOf" srcId="{0E31EC9F-90E5-4AD4-8822-94FE0A12E81C}" destId="{4B9A7901-72DA-46D1-8F91-41EB593700DC}" srcOrd="0" destOrd="0" presId="urn:microsoft.com/office/officeart/2008/layout/LinedList"/>
    <dgm:cxn modelId="{F2960763-27BD-488B-A51B-094177C24633}" srcId="{A2B9DD49-4C25-4D1D-840E-C9FCBCA2EAF5}" destId="{0E31EC9F-90E5-4AD4-8822-94FE0A12E81C}" srcOrd="6" destOrd="0" parTransId="{02F7D159-2BC2-4686-860A-EA33DD9700EE}" sibTransId="{23A02C58-8D1D-4C13-AB66-8FF5BCAC529A}"/>
    <dgm:cxn modelId="{9C9E2643-6D26-48D9-B4A6-CF540EC34522}" srcId="{A2B9DD49-4C25-4D1D-840E-C9FCBCA2EAF5}" destId="{B1E38BD6-66BE-4BA3-B594-7BD7983C95D4}" srcOrd="0" destOrd="0" parTransId="{BCB5ACA4-6E74-4256-847E-747F49CDD4FB}" sibTransId="{1CCA12B4-5004-47A2-BDBC-831E85B03D77}"/>
    <dgm:cxn modelId="{FFB98B64-DB32-452D-BACB-24C925347C54}" type="presOf" srcId="{A2B9DD49-4C25-4D1D-840E-C9FCBCA2EAF5}" destId="{419A0E4E-26F0-479A-A4D8-E94C7E5023A0}" srcOrd="0" destOrd="0" presId="urn:microsoft.com/office/officeart/2008/layout/LinedList"/>
    <dgm:cxn modelId="{2752D068-5228-46A2-AFE1-77B16F5752BB}" srcId="{A2B9DD49-4C25-4D1D-840E-C9FCBCA2EAF5}" destId="{DAC23DBB-FB2F-43AA-9B69-897A5E94226D}" srcOrd="2" destOrd="0" parTransId="{337455A3-2A19-40EB-89BF-C875D7A50ED2}" sibTransId="{F0DE5E76-E6FE-4AD5-9EA5-47C05F53ABE2}"/>
    <dgm:cxn modelId="{3C9A334C-6F9F-4172-9FBB-EB91FFEC171F}" srcId="{A2B9DD49-4C25-4D1D-840E-C9FCBCA2EAF5}" destId="{CF450800-F5C3-48FE-A051-3D262C36A4AB}" srcOrd="8" destOrd="0" parTransId="{7B416753-FA96-4CF9-AF53-1849B3281BC5}" sibTransId="{53C81FFB-2035-406C-B1AA-5353BD53810F}"/>
    <dgm:cxn modelId="{7B9CCE59-7966-49C4-BDC6-4FAB222E7986}" type="presOf" srcId="{B1E38BD6-66BE-4BA3-B594-7BD7983C95D4}" destId="{E393BB13-CDC4-4E30-9F12-E50853793F2C}" srcOrd="0" destOrd="0" presId="urn:microsoft.com/office/officeart/2008/layout/LinedList"/>
    <dgm:cxn modelId="{DA6C027F-AE3F-4A05-B44E-DB35A84E526C}" type="presOf" srcId="{4A73AA4C-876A-4017-884B-3A5D1DBD66A2}" destId="{BB8BE399-1623-42F8-B16E-8636DD8897BF}" srcOrd="0" destOrd="0" presId="urn:microsoft.com/office/officeart/2008/layout/LinedList"/>
    <dgm:cxn modelId="{4DF09088-C851-400B-9FD2-3554DD64EA3F}" srcId="{A2B9DD49-4C25-4D1D-840E-C9FCBCA2EAF5}" destId="{2FC0F876-D511-4A64-AD04-58D326FF45DB}" srcOrd="7" destOrd="0" parTransId="{91B0EAEA-186E-4525-9082-DE0D106B964C}" sibTransId="{E2404F58-49A1-48F7-80E4-50D7B3765998}"/>
    <dgm:cxn modelId="{532BE79B-1CE0-47EE-B287-B32961C7FF29}" type="presOf" srcId="{42A0BACA-D9DE-4477-8058-0EB13AC2B984}" destId="{71440A2F-7968-4F9A-A223-DD93DF38CB4C}" srcOrd="0" destOrd="0" presId="urn:microsoft.com/office/officeart/2008/layout/LinedList"/>
    <dgm:cxn modelId="{04B418AC-37D7-4C6B-93EA-081445CB650C}" type="presOf" srcId="{3095B032-A95D-44FF-A8EE-CE07D2FFE364}" destId="{704317AE-FA7B-4382-8C9B-1441C7C25256}" srcOrd="0" destOrd="0" presId="urn:microsoft.com/office/officeart/2008/layout/LinedList"/>
    <dgm:cxn modelId="{D02FEEB4-A51C-4056-B3FA-0B6E4CA005DB}" srcId="{A2B9DD49-4C25-4D1D-840E-C9FCBCA2EAF5}" destId="{4A73AA4C-876A-4017-884B-3A5D1DBD66A2}" srcOrd="9" destOrd="0" parTransId="{721DFC48-9D47-40C8-9838-7573D4835862}" sibTransId="{042399B6-869C-4E4D-9A68-BE6C7E72BCEA}"/>
    <dgm:cxn modelId="{F6B15FBE-B7A3-4B22-A40F-CD6351075834}" srcId="{A2B9DD49-4C25-4D1D-840E-C9FCBCA2EAF5}" destId="{42A0BACA-D9DE-4477-8058-0EB13AC2B984}" srcOrd="1" destOrd="0" parTransId="{D558F1A0-AD61-4C31-90FD-FACDC4826068}" sibTransId="{2E36A7AD-B399-4D95-9628-4CF864DEB26D}"/>
    <dgm:cxn modelId="{82BEBFC5-079E-421D-9226-EBC5DC596F8D}" type="presOf" srcId="{D52A6B2B-8A1B-4369-B99D-1AF7731AC80C}" destId="{80925525-E0BA-4B10-A7D3-495185939DB2}" srcOrd="0" destOrd="0" presId="urn:microsoft.com/office/officeart/2008/layout/LinedList"/>
    <dgm:cxn modelId="{C6051AFE-04E3-4A52-9312-140607D97120}" srcId="{A2B9DD49-4C25-4D1D-840E-C9FCBCA2EAF5}" destId="{1C05F6E5-7DBD-4F03-B683-7D30F799AEF5}" srcOrd="5" destOrd="0" parTransId="{4A456775-25F9-481C-905A-8F77A1EEBF41}" sibTransId="{CC5302E8-74E9-45A6-ADAC-4C78A640C5AE}"/>
    <dgm:cxn modelId="{B75E90C3-9B60-4F1D-94DF-44B6E8F1874B}" type="presParOf" srcId="{419A0E4E-26F0-479A-A4D8-E94C7E5023A0}" destId="{0B90C11D-8DDB-433A-BF76-B3CC8BF7A3DC}" srcOrd="0" destOrd="0" presId="urn:microsoft.com/office/officeart/2008/layout/LinedList"/>
    <dgm:cxn modelId="{F0E65BC5-C514-4093-A2AF-131F0B66300A}" type="presParOf" srcId="{419A0E4E-26F0-479A-A4D8-E94C7E5023A0}" destId="{EE302CBC-B301-4A03-AB4E-E6B655CFFA53}" srcOrd="1" destOrd="0" presId="urn:microsoft.com/office/officeart/2008/layout/LinedList"/>
    <dgm:cxn modelId="{7C356D3B-E43B-4CEE-83E1-0FAF0486D124}" type="presParOf" srcId="{EE302CBC-B301-4A03-AB4E-E6B655CFFA53}" destId="{E393BB13-CDC4-4E30-9F12-E50853793F2C}" srcOrd="0" destOrd="0" presId="urn:microsoft.com/office/officeart/2008/layout/LinedList"/>
    <dgm:cxn modelId="{DF91FA53-CB97-45CC-AF8B-605873BFBF0D}" type="presParOf" srcId="{EE302CBC-B301-4A03-AB4E-E6B655CFFA53}" destId="{43BD2BF8-3C68-4C8A-AA3F-325069F6D876}" srcOrd="1" destOrd="0" presId="urn:microsoft.com/office/officeart/2008/layout/LinedList"/>
    <dgm:cxn modelId="{AF35DA0F-E6BF-452C-85C1-904347909F9E}" type="presParOf" srcId="{419A0E4E-26F0-479A-A4D8-E94C7E5023A0}" destId="{F209F0F2-1D03-41E2-9591-CE89FE1D6133}" srcOrd="2" destOrd="0" presId="urn:microsoft.com/office/officeart/2008/layout/LinedList"/>
    <dgm:cxn modelId="{C718BF9A-CA7E-4917-94FF-30CBDB7D578F}" type="presParOf" srcId="{419A0E4E-26F0-479A-A4D8-E94C7E5023A0}" destId="{12A0784D-3779-43E6-81C1-CED1870FECB1}" srcOrd="3" destOrd="0" presId="urn:microsoft.com/office/officeart/2008/layout/LinedList"/>
    <dgm:cxn modelId="{D0B874D2-7917-4DD9-BA29-4F6E1E56AB85}" type="presParOf" srcId="{12A0784D-3779-43E6-81C1-CED1870FECB1}" destId="{71440A2F-7968-4F9A-A223-DD93DF38CB4C}" srcOrd="0" destOrd="0" presId="urn:microsoft.com/office/officeart/2008/layout/LinedList"/>
    <dgm:cxn modelId="{F198527B-8D01-485C-A77A-ABAEF7B7CF5B}" type="presParOf" srcId="{12A0784D-3779-43E6-81C1-CED1870FECB1}" destId="{1AC75743-380F-4448-BAAC-5EB883A2AB6A}" srcOrd="1" destOrd="0" presId="urn:microsoft.com/office/officeart/2008/layout/LinedList"/>
    <dgm:cxn modelId="{3AD672EA-2F9C-4C3D-967A-63BD3051B263}" type="presParOf" srcId="{419A0E4E-26F0-479A-A4D8-E94C7E5023A0}" destId="{DA5FD946-8695-40C8-BA8A-59E030C9AFEF}" srcOrd="4" destOrd="0" presId="urn:microsoft.com/office/officeart/2008/layout/LinedList"/>
    <dgm:cxn modelId="{3811AEA0-0D73-40E8-BDE8-5EDDB6EBC2DD}" type="presParOf" srcId="{419A0E4E-26F0-479A-A4D8-E94C7E5023A0}" destId="{A4CE4150-FB3B-464A-8DAB-284AFC558A54}" srcOrd="5" destOrd="0" presId="urn:microsoft.com/office/officeart/2008/layout/LinedList"/>
    <dgm:cxn modelId="{62AB3D5A-E6F2-4194-B8C5-5A5A36747C23}" type="presParOf" srcId="{A4CE4150-FB3B-464A-8DAB-284AFC558A54}" destId="{DBFBDD97-59A4-4865-B5A7-1F4D1A352A63}" srcOrd="0" destOrd="0" presId="urn:microsoft.com/office/officeart/2008/layout/LinedList"/>
    <dgm:cxn modelId="{BA133812-FE28-4630-A83F-6BBEE1314568}" type="presParOf" srcId="{A4CE4150-FB3B-464A-8DAB-284AFC558A54}" destId="{FC8DF2B9-CA24-47FA-9D44-FED60ADC52C7}" srcOrd="1" destOrd="0" presId="urn:microsoft.com/office/officeart/2008/layout/LinedList"/>
    <dgm:cxn modelId="{0971270F-1E44-4486-8C49-0D1484D3186B}" type="presParOf" srcId="{419A0E4E-26F0-479A-A4D8-E94C7E5023A0}" destId="{38314E43-C14A-440B-A01C-73E7DD9E5EE0}" srcOrd="6" destOrd="0" presId="urn:microsoft.com/office/officeart/2008/layout/LinedList"/>
    <dgm:cxn modelId="{3621981C-0568-472D-A933-80B37FD536B7}" type="presParOf" srcId="{419A0E4E-26F0-479A-A4D8-E94C7E5023A0}" destId="{9F400902-5335-476D-9B87-90E391A31F15}" srcOrd="7" destOrd="0" presId="urn:microsoft.com/office/officeart/2008/layout/LinedList"/>
    <dgm:cxn modelId="{1D2D696D-7EA9-42F5-AE1B-6066A27C2771}" type="presParOf" srcId="{9F400902-5335-476D-9B87-90E391A31F15}" destId="{80925525-E0BA-4B10-A7D3-495185939DB2}" srcOrd="0" destOrd="0" presId="urn:microsoft.com/office/officeart/2008/layout/LinedList"/>
    <dgm:cxn modelId="{493D76C1-56A8-4A9A-B583-E689E85137B6}" type="presParOf" srcId="{9F400902-5335-476D-9B87-90E391A31F15}" destId="{56936783-8E4F-4FEE-B236-7B6D96BC7B65}" srcOrd="1" destOrd="0" presId="urn:microsoft.com/office/officeart/2008/layout/LinedList"/>
    <dgm:cxn modelId="{1A2868CC-62C2-4124-A1DB-D2900E2D0684}" type="presParOf" srcId="{419A0E4E-26F0-479A-A4D8-E94C7E5023A0}" destId="{796EBD5F-20E3-4C67-95A6-18CE8C56E6D2}" srcOrd="8" destOrd="0" presId="urn:microsoft.com/office/officeart/2008/layout/LinedList"/>
    <dgm:cxn modelId="{769E9C6F-27FE-40D5-82C7-80EC14C26AC1}" type="presParOf" srcId="{419A0E4E-26F0-479A-A4D8-E94C7E5023A0}" destId="{6C1B7686-E6A9-456D-B617-D1AA40659A34}" srcOrd="9" destOrd="0" presId="urn:microsoft.com/office/officeart/2008/layout/LinedList"/>
    <dgm:cxn modelId="{6BD2649A-5269-4418-83DB-23C1851A1332}" type="presParOf" srcId="{6C1B7686-E6A9-456D-B617-D1AA40659A34}" destId="{704317AE-FA7B-4382-8C9B-1441C7C25256}" srcOrd="0" destOrd="0" presId="urn:microsoft.com/office/officeart/2008/layout/LinedList"/>
    <dgm:cxn modelId="{785AB6F9-07CB-4704-BDE8-E76844A02A70}" type="presParOf" srcId="{6C1B7686-E6A9-456D-B617-D1AA40659A34}" destId="{D1D1D3B5-74A7-4C29-B482-B4E0F61BA6AE}" srcOrd="1" destOrd="0" presId="urn:microsoft.com/office/officeart/2008/layout/LinedList"/>
    <dgm:cxn modelId="{7E8EAADA-2FEB-4875-BEE6-5DF921D6B5C5}" type="presParOf" srcId="{419A0E4E-26F0-479A-A4D8-E94C7E5023A0}" destId="{FC645975-2071-429B-A2B5-82BAF0A386BC}" srcOrd="10" destOrd="0" presId="urn:microsoft.com/office/officeart/2008/layout/LinedList"/>
    <dgm:cxn modelId="{DFD73DEE-FBF1-49D6-9765-6D941277CA6A}" type="presParOf" srcId="{419A0E4E-26F0-479A-A4D8-E94C7E5023A0}" destId="{58972FD2-3D2A-428B-AD6F-A1C8B72ED10F}" srcOrd="11" destOrd="0" presId="urn:microsoft.com/office/officeart/2008/layout/LinedList"/>
    <dgm:cxn modelId="{70E51442-0971-49A5-9F2C-5657836DA705}" type="presParOf" srcId="{58972FD2-3D2A-428B-AD6F-A1C8B72ED10F}" destId="{1BF98D30-E068-447A-B4FC-9C36BEA8C269}" srcOrd="0" destOrd="0" presId="urn:microsoft.com/office/officeart/2008/layout/LinedList"/>
    <dgm:cxn modelId="{0A6CA0AD-6BB3-47E0-B1B0-8E03340C30AD}" type="presParOf" srcId="{58972FD2-3D2A-428B-AD6F-A1C8B72ED10F}" destId="{76469819-DBF0-43EA-8413-026A591B15F5}" srcOrd="1" destOrd="0" presId="urn:microsoft.com/office/officeart/2008/layout/LinedList"/>
    <dgm:cxn modelId="{C055C05D-4196-4437-BF3B-F7D4D0A0FF80}" type="presParOf" srcId="{419A0E4E-26F0-479A-A4D8-E94C7E5023A0}" destId="{3F6C3D20-508F-4E20-A137-D935E7CEFF2B}" srcOrd="12" destOrd="0" presId="urn:microsoft.com/office/officeart/2008/layout/LinedList"/>
    <dgm:cxn modelId="{09479726-33E5-408C-9916-1B0B703D04A6}" type="presParOf" srcId="{419A0E4E-26F0-479A-A4D8-E94C7E5023A0}" destId="{4DDFB02E-7898-4EA4-B2B2-B3F6DFB47A93}" srcOrd="13" destOrd="0" presId="urn:microsoft.com/office/officeart/2008/layout/LinedList"/>
    <dgm:cxn modelId="{950564DE-DCE2-4A87-8319-87731AB0B439}" type="presParOf" srcId="{4DDFB02E-7898-4EA4-B2B2-B3F6DFB47A93}" destId="{4B9A7901-72DA-46D1-8F91-41EB593700DC}" srcOrd="0" destOrd="0" presId="urn:microsoft.com/office/officeart/2008/layout/LinedList"/>
    <dgm:cxn modelId="{06464BE5-97E1-4888-B980-6D90755FB9C8}" type="presParOf" srcId="{4DDFB02E-7898-4EA4-B2B2-B3F6DFB47A93}" destId="{7AFD869C-B5F4-47FD-9AD4-1EC577410B2E}" srcOrd="1" destOrd="0" presId="urn:microsoft.com/office/officeart/2008/layout/LinedList"/>
    <dgm:cxn modelId="{A8CC1958-E71D-44E5-BA6F-0424E6B6D321}" type="presParOf" srcId="{419A0E4E-26F0-479A-A4D8-E94C7E5023A0}" destId="{71018EF3-2FC2-4E19-AEDF-61BDB06766DA}" srcOrd="14" destOrd="0" presId="urn:microsoft.com/office/officeart/2008/layout/LinedList"/>
    <dgm:cxn modelId="{5302152B-6EC7-4BF5-8C78-D7AC009455F6}" type="presParOf" srcId="{419A0E4E-26F0-479A-A4D8-E94C7E5023A0}" destId="{98B53C1D-8ECB-47D5-AE73-463FE1266C6A}" srcOrd="15" destOrd="0" presId="urn:microsoft.com/office/officeart/2008/layout/LinedList"/>
    <dgm:cxn modelId="{510C2F7E-859F-47E9-A647-3AD76DDDB4FD}" type="presParOf" srcId="{98B53C1D-8ECB-47D5-AE73-463FE1266C6A}" destId="{C2BF54D0-41F9-4582-A60F-F499F47C240E}" srcOrd="0" destOrd="0" presId="urn:microsoft.com/office/officeart/2008/layout/LinedList"/>
    <dgm:cxn modelId="{0871D624-8D5F-4DF4-898F-539E94118D7F}" type="presParOf" srcId="{98B53C1D-8ECB-47D5-AE73-463FE1266C6A}" destId="{67DC365F-6DA5-4F76-BD82-83CED09280D3}" srcOrd="1" destOrd="0" presId="urn:microsoft.com/office/officeart/2008/layout/LinedList"/>
    <dgm:cxn modelId="{91D8F195-5ED6-4653-AB50-E90ED001DE20}" type="presParOf" srcId="{419A0E4E-26F0-479A-A4D8-E94C7E5023A0}" destId="{D54A109A-BD02-45ED-9722-B4415C025CBF}" srcOrd="16" destOrd="0" presId="urn:microsoft.com/office/officeart/2008/layout/LinedList"/>
    <dgm:cxn modelId="{CFBBA58E-B402-4A12-A88B-604E1FA61BBB}" type="presParOf" srcId="{419A0E4E-26F0-479A-A4D8-E94C7E5023A0}" destId="{EFFC98DF-1AD2-418A-8CC9-81795CF85200}" srcOrd="17" destOrd="0" presId="urn:microsoft.com/office/officeart/2008/layout/LinedList"/>
    <dgm:cxn modelId="{8F44D6E3-11AA-4BD4-867F-CFC38941F781}" type="presParOf" srcId="{EFFC98DF-1AD2-418A-8CC9-81795CF85200}" destId="{9DA055F3-1885-4E2C-87CD-03C6DB6C7DF6}" srcOrd="0" destOrd="0" presId="urn:microsoft.com/office/officeart/2008/layout/LinedList"/>
    <dgm:cxn modelId="{77103D9E-446B-427D-8E50-E2D39A57950C}" type="presParOf" srcId="{EFFC98DF-1AD2-418A-8CC9-81795CF85200}" destId="{076EEFCF-AECF-4456-9479-84A0B7C673EF}" srcOrd="1" destOrd="0" presId="urn:microsoft.com/office/officeart/2008/layout/LinedList"/>
    <dgm:cxn modelId="{961BC919-E8B3-49D1-859F-28DC2FE6AF6C}" type="presParOf" srcId="{419A0E4E-26F0-479A-A4D8-E94C7E5023A0}" destId="{8A7A646E-8E65-413D-AF48-2BDD53C9834E}" srcOrd="18" destOrd="0" presId="urn:microsoft.com/office/officeart/2008/layout/LinedList"/>
    <dgm:cxn modelId="{33688157-035D-4693-B3D2-8AE1F8F8D709}" type="presParOf" srcId="{419A0E4E-26F0-479A-A4D8-E94C7E5023A0}" destId="{5DB958F6-9A49-4297-814D-6C47DBC09433}" srcOrd="19" destOrd="0" presId="urn:microsoft.com/office/officeart/2008/layout/LinedList"/>
    <dgm:cxn modelId="{CCE551C0-5993-4996-9CBA-C36C4BF8FE23}" type="presParOf" srcId="{5DB958F6-9A49-4297-814D-6C47DBC09433}" destId="{BB8BE399-1623-42F8-B16E-8636DD8897BF}" srcOrd="0" destOrd="0" presId="urn:microsoft.com/office/officeart/2008/layout/LinedList"/>
    <dgm:cxn modelId="{746F30BD-2581-46D4-B07C-A3436CE88644}" type="presParOf" srcId="{5DB958F6-9A49-4297-814D-6C47DBC09433}" destId="{15E34B65-9E0B-4E48-86F2-5392A5AC70D7}" srcOrd="1" destOrd="0" presId="urn:microsoft.com/office/officeart/2008/layout/LinedList"/>
    <dgm:cxn modelId="{A51491F3-8FE6-41BE-84B5-2BB8E1DB7CB2}" type="presParOf" srcId="{419A0E4E-26F0-479A-A4D8-E94C7E5023A0}" destId="{A03D6B5C-E313-4BF0-AAA0-5E0AF8FED46C}" srcOrd="20" destOrd="0" presId="urn:microsoft.com/office/officeart/2008/layout/LinedList"/>
    <dgm:cxn modelId="{A0E11FB0-E742-4E76-9642-B8B2164BFFB1}" type="presParOf" srcId="{419A0E4E-26F0-479A-A4D8-E94C7E5023A0}" destId="{CDC8812A-55A8-4BC3-8641-DBB3A49163C1}" srcOrd="21" destOrd="0" presId="urn:microsoft.com/office/officeart/2008/layout/LinedList"/>
    <dgm:cxn modelId="{8B97E640-73C8-4D9D-87DC-138725529A31}" type="presParOf" srcId="{CDC8812A-55A8-4BC3-8641-DBB3A49163C1}" destId="{134A4B57-F18C-48D3-A85F-4793BCCAE97E}" srcOrd="0" destOrd="0" presId="urn:microsoft.com/office/officeart/2008/layout/LinedList"/>
    <dgm:cxn modelId="{029798DC-1486-466E-950F-6CE3B561C316}" type="presParOf" srcId="{CDC8812A-55A8-4BC3-8641-DBB3A49163C1}" destId="{24D54E0A-1E75-4321-97F6-8CAA11E225F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1416B-3845-4088-BC72-99DED425B699}">
      <dsp:nvSpPr>
        <dsp:cNvPr id="0" name=""/>
        <dsp:cNvSpPr/>
      </dsp:nvSpPr>
      <dsp:spPr>
        <a:xfrm>
          <a:off x="0" y="0"/>
          <a:ext cx="6966490" cy="166023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0" kern="1200"/>
            <a:t>Plan en az 2 yıl uygulandıktan sonra güncelleştirilebilir.</a:t>
          </a:r>
          <a:endParaRPr lang="en-US" sz="2200" b="0" kern="1200"/>
        </a:p>
      </dsp:txBody>
      <dsp:txXfrm>
        <a:off x="48627" y="48627"/>
        <a:ext cx="5250509" cy="1562978"/>
      </dsp:txXfrm>
    </dsp:sp>
    <dsp:sp modelId="{BD619FF6-AD88-427C-B238-56957BCF1089}">
      <dsp:nvSpPr>
        <dsp:cNvPr id="0" name=""/>
        <dsp:cNvSpPr/>
      </dsp:nvSpPr>
      <dsp:spPr>
        <a:xfrm>
          <a:off x="1229380" y="2029172"/>
          <a:ext cx="6966490" cy="1660232"/>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0" kern="1200" dirty="0"/>
            <a:t>Güncelleştirme misyon, vizyon ve amaçlar bölümleri değiştirilmeksizin sadece hedefler bölümünde yapılan nicel değişikliklerdir.</a:t>
          </a:r>
          <a:endParaRPr lang="en-US" sz="2200" b="0" kern="1200" dirty="0"/>
        </a:p>
      </dsp:txBody>
      <dsp:txXfrm>
        <a:off x="1278007" y="2077799"/>
        <a:ext cx="4560704" cy="1562978"/>
      </dsp:txXfrm>
    </dsp:sp>
    <dsp:sp modelId="{E01DD233-246F-4AB2-8378-EEE71B45DCB4}">
      <dsp:nvSpPr>
        <dsp:cNvPr id="0" name=""/>
        <dsp:cNvSpPr/>
      </dsp:nvSpPr>
      <dsp:spPr>
        <a:xfrm>
          <a:off x="5887339" y="1305127"/>
          <a:ext cx="1079150" cy="1079150"/>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130148" y="1305127"/>
        <a:ext cx="593532" cy="812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098B8-8547-4E40-9A96-A7E2C94B1E73}">
      <dsp:nvSpPr>
        <dsp:cNvPr id="0" name=""/>
        <dsp:cNvSpPr/>
      </dsp:nvSpPr>
      <dsp:spPr>
        <a:xfrm rot="5400000">
          <a:off x="-201150" y="989113"/>
          <a:ext cx="1544392"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F42CBA-15FD-4CEC-8A72-F4DACA86FAE2}">
      <dsp:nvSpPr>
        <dsp:cNvPr id="0" name=""/>
        <dsp:cNvSpPr/>
      </dsp:nvSpPr>
      <dsp:spPr>
        <a:xfrm>
          <a:off x="151957" y="279"/>
          <a:ext cx="2071799" cy="12430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a:t>Durum Analizi (Özet)</a:t>
          </a:r>
          <a:endParaRPr lang="en-US" sz="1500" kern="1200"/>
        </a:p>
      </dsp:txBody>
      <dsp:txXfrm>
        <a:off x="188366" y="36688"/>
        <a:ext cx="1998981" cy="1170261"/>
      </dsp:txXfrm>
    </dsp:sp>
    <dsp:sp modelId="{B76C7CCF-A6C8-4CF7-A5E1-4BCCFB5F0F47}">
      <dsp:nvSpPr>
        <dsp:cNvPr id="0" name=""/>
        <dsp:cNvSpPr/>
      </dsp:nvSpPr>
      <dsp:spPr>
        <a:xfrm rot="5400000">
          <a:off x="-201150" y="2542962"/>
          <a:ext cx="1544392"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46CD77-A3EA-43A3-A420-A4A8908AB588}">
      <dsp:nvSpPr>
        <dsp:cNvPr id="0" name=""/>
        <dsp:cNvSpPr/>
      </dsp:nvSpPr>
      <dsp:spPr>
        <a:xfrm>
          <a:off x="151957" y="1554129"/>
          <a:ext cx="2071799" cy="12430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a:t>Katılımcılığın nasıl sağlandığına ilişkin açıklama</a:t>
          </a:r>
          <a:endParaRPr lang="en-US" sz="1500" kern="1200"/>
        </a:p>
      </dsp:txBody>
      <dsp:txXfrm>
        <a:off x="188366" y="1590538"/>
        <a:ext cx="1998981" cy="1170261"/>
      </dsp:txXfrm>
    </dsp:sp>
    <dsp:sp modelId="{D48D62FA-4D49-44F9-A5B9-34E65A4E7439}">
      <dsp:nvSpPr>
        <dsp:cNvPr id="0" name=""/>
        <dsp:cNvSpPr/>
      </dsp:nvSpPr>
      <dsp:spPr>
        <a:xfrm>
          <a:off x="575774" y="3319887"/>
          <a:ext cx="2746035"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371678-35F0-48ED-B92A-DBD0B06E22E4}">
      <dsp:nvSpPr>
        <dsp:cNvPr id="0" name=""/>
        <dsp:cNvSpPr/>
      </dsp:nvSpPr>
      <dsp:spPr>
        <a:xfrm>
          <a:off x="151957" y="3107978"/>
          <a:ext cx="2071799" cy="12430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a:t>Misyon, vizyon, temel değerler</a:t>
          </a:r>
          <a:endParaRPr lang="en-US" sz="1500" kern="1200"/>
        </a:p>
      </dsp:txBody>
      <dsp:txXfrm>
        <a:off x="188366" y="3144387"/>
        <a:ext cx="1998981" cy="1170261"/>
      </dsp:txXfrm>
    </dsp:sp>
    <dsp:sp modelId="{F182863D-CC96-483A-8D5A-9F5791457C19}">
      <dsp:nvSpPr>
        <dsp:cNvPr id="0" name=""/>
        <dsp:cNvSpPr/>
      </dsp:nvSpPr>
      <dsp:spPr>
        <a:xfrm rot="16200000">
          <a:off x="2554342" y="2542962"/>
          <a:ext cx="1544392"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B98BDA-AEF3-46E5-9A9A-FC3034103984}">
      <dsp:nvSpPr>
        <dsp:cNvPr id="0" name=""/>
        <dsp:cNvSpPr/>
      </dsp:nvSpPr>
      <dsp:spPr>
        <a:xfrm>
          <a:off x="2907450" y="3107978"/>
          <a:ext cx="2071799" cy="12430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dirty="0"/>
            <a:t>En az iki, en fazla beş amaç</a:t>
          </a:r>
          <a:endParaRPr lang="en-US" sz="1500" kern="1200" dirty="0"/>
        </a:p>
      </dsp:txBody>
      <dsp:txXfrm>
        <a:off x="2943859" y="3144387"/>
        <a:ext cx="1998981" cy="1170261"/>
      </dsp:txXfrm>
    </dsp:sp>
    <dsp:sp modelId="{69252408-84A6-46FC-8581-7266AD218F94}">
      <dsp:nvSpPr>
        <dsp:cNvPr id="0" name=""/>
        <dsp:cNvSpPr/>
      </dsp:nvSpPr>
      <dsp:spPr>
        <a:xfrm rot="16200000">
          <a:off x="2554342" y="989113"/>
          <a:ext cx="1544392"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DBBD20-9A03-47E5-B2A0-DFE473558F92}">
      <dsp:nvSpPr>
        <dsp:cNvPr id="0" name=""/>
        <dsp:cNvSpPr/>
      </dsp:nvSpPr>
      <dsp:spPr>
        <a:xfrm>
          <a:off x="2907450" y="1554129"/>
          <a:ext cx="2071799" cy="12430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dirty="0"/>
            <a:t>Her amacın altında en az iki en fazla beş hedef</a:t>
          </a:r>
          <a:endParaRPr lang="en-US" sz="1500" kern="1200" dirty="0"/>
        </a:p>
      </dsp:txBody>
      <dsp:txXfrm>
        <a:off x="2943859" y="1590538"/>
        <a:ext cx="1998981" cy="1170261"/>
      </dsp:txXfrm>
    </dsp:sp>
    <dsp:sp modelId="{81005B9B-AE76-4291-BCE1-EF1BB0BB7CF4}">
      <dsp:nvSpPr>
        <dsp:cNvPr id="0" name=""/>
        <dsp:cNvSpPr/>
      </dsp:nvSpPr>
      <dsp:spPr>
        <a:xfrm>
          <a:off x="3331267" y="212188"/>
          <a:ext cx="2746035"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3E1DDE-CA02-4DA3-87D7-7212379FFBB4}">
      <dsp:nvSpPr>
        <dsp:cNvPr id="0" name=""/>
        <dsp:cNvSpPr/>
      </dsp:nvSpPr>
      <dsp:spPr>
        <a:xfrm>
          <a:off x="2907450" y="279"/>
          <a:ext cx="2071799" cy="12430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dirty="0"/>
            <a:t>En az bir en fazla beş performans göstergesi (ölçülebilir, açık ve anlaşılabilir)</a:t>
          </a:r>
          <a:endParaRPr lang="en-US" sz="1500" kern="1200" dirty="0"/>
        </a:p>
      </dsp:txBody>
      <dsp:txXfrm>
        <a:off x="2943859" y="36688"/>
        <a:ext cx="1998981" cy="1170261"/>
      </dsp:txXfrm>
    </dsp:sp>
    <dsp:sp modelId="{64F0AB8F-58F3-48AC-B535-033F8A6BF01D}">
      <dsp:nvSpPr>
        <dsp:cNvPr id="0" name=""/>
        <dsp:cNvSpPr/>
      </dsp:nvSpPr>
      <dsp:spPr>
        <a:xfrm rot="5400000">
          <a:off x="5309835" y="989113"/>
          <a:ext cx="1544392" cy="18646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F83A7D-5E02-4ED7-9299-EF1205719039}">
      <dsp:nvSpPr>
        <dsp:cNvPr id="0" name=""/>
        <dsp:cNvSpPr/>
      </dsp:nvSpPr>
      <dsp:spPr>
        <a:xfrm>
          <a:off x="5662943" y="279"/>
          <a:ext cx="2071799" cy="12430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a:t>Stratejiler</a:t>
          </a:r>
          <a:endParaRPr lang="en-US" sz="1500" kern="1200"/>
        </a:p>
      </dsp:txBody>
      <dsp:txXfrm>
        <a:off x="5699352" y="36688"/>
        <a:ext cx="1998981" cy="1170261"/>
      </dsp:txXfrm>
    </dsp:sp>
    <dsp:sp modelId="{62612FF5-763D-4936-BEF7-5DE10F4ED090}">
      <dsp:nvSpPr>
        <dsp:cNvPr id="0" name=""/>
        <dsp:cNvSpPr/>
      </dsp:nvSpPr>
      <dsp:spPr>
        <a:xfrm>
          <a:off x="5662943" y="1554129"/>
          <a:ext cx="2071799" cy="12430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a:t>Tüm amaç ve hedefleri içeren beş yıllık tahmini maliyet tablosu</a:t>
          </a:r>
          <a:endParaRPr lang="en-US" sz="1500" kern="1200"/>
        </a:p>
      </dsp:txBody>
      <dsp:txXfrm>
        <a:off x="5699352" y="1590538"/>
        <a:ext cx="1998981" cy="1170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2C09C-7FEE-4357-81E3-248429ACBF89}">
      <dsp:nvSpPr>
        <dsp:cNvPr id="0" name=""/>
        <dsp:cNvSpPr/>
      </dsp:nvSpPr>
      <dsp:spPr>
        <a:xfrm>
          <a:off x="1260140" y="0"/>
          <a:ext cx="4176464" cy="417646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28CF1-88AA-48DD-B560-E1D490725807}">
      <dsp:nvSpPr>
        <dsp:cNvPr id="0" name=""/>
        <dsp:cNvSpPr/>
      </dsp:nvSpPr>
      <dsp:spPr>
        <a:xfrm>
          <a:off x="1656904" y="396764"/>
          <a:ext cx="1628820" cy="162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a:t>Neredeyiz?</a:t>
          </a:r>
          <a:endParaRPr lang="en-US" sz="1500" kern="1200"/>
        </a:p>
      </dsp:txBody>
      <dsp:txXfrm>
        <a:off x="1736416" y="476276"/>
        <a:ext cx="1469796" cy="1469796"/>
      </dsp:txXfrm>
    </dsp:sp>
    <dsp:sp modelId="{BECFB0DA-DF7E-4643-B8F0-FFC954241CC7}">
      <dsp:nvSpPr>
        <dsp:cNvPr id="0" name=""/>
        <dsp:cNvSpPr/>
      </dsp:nvSpPr>
      <dsp:spPr>
        <a:xfrm>
          <a:off x="3411018" y="396764"/>
          <a:ext cx="1628820" cy="162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a:t>Nereye ulaşmak istiyoruz?</a:t>
          </a:r>
          <a:endParaRPr lang="en-US" sz="1500" kern="1200"/>
        </a:p>
      </dsp:txBody>
      <dsp:txXfrm>
        <a:off x="3490530" y="476276"/>
        <a:ext cx="1469796" cy="1469796"/>
      </dsp:txXfrm>
    </dsp:sp>
    <dsp:sp modelId="{BB76371C-5F8E-42AB-83A3-960CA67AB080}">
      <dsp:nvSpPr>
        <dsp:cNvPr id="0" name=""/>
        <dsp:cNvSpPr/>
      </dsp:nvSpPr>
      <dsp:spPr>
        <a:xfrm>
          <a:off x="1656904" y="2150878"/>
          <a:ext cx="1628820" cy="162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a:t>Nasıl ulaşabiliriz?</a:t>
          </a:r>
          <a:endParaRPr lang="en-US" sz="1500" kern="1200"/>
        </a:p>
      </dsp:txBody>
      <dsp:txXfrm>
        <a:off x="1736416" y="2230390"/>
        <a:ext cx="1469796" cy="1469796"/>
      </dsp:txXfrm>
    </dsp:sp>
    <dsp:sp modelId="{B097ED3A-1826-4A75-B46F-65F10E938FFD}">
      <dsp:nvSpPr>
        <dsp:cNvPr id="0" name=""/>
        <dsp:cNvSpPr/>
      </dsp:nvSpPr>
      <dsp:spPr>
        <a:xfrm>
          <a:off x="3411018" y="2150878"/>
          <a:ext cx="1628820" cy="162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a:t>Nasıl ölçer ve değerlendiririz?</a:t>
          </a:r>
          <a:endParaRPr lang="en-US" sz="1500" kern="1200"/>
        </a:p>
      </dsp:txBody>
      <dsp:txXfrm>
        <a:off x="3490530" y="2230390"/>
        <a:ext cx="1469796" cy="14697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6EEDE-9AE9-4D70-8A15-A297EF87C1B1}">
      <dsp:nvSpPr>
        <dsp:cNvPr id="0" name=""/>
        <dsp:cNvSpPr/>
      </dsp:nvSpPr>
      <dsp:spPr>
        <a:xfrm>
          <a:off x="3268316" y="-108894"/>
          <a:ext cx="1672278" cy="1718824"/>
        </a:xfrm>
        <a:prstGeom prst="ellipse">
          <a:avLst/>
        </a:prstGeom>
        <a:solidFill>
          <a:schemeClr val="tx1"/>
        </a:solidFill>
        <a:ln w="190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tr-TR" sz="1600" b="1" kern="1200"/>
            <a:t>Rektör</a:t>
          </a:r>
          <a:endParaRPr lang="tr-TR" sz="1600" b="1" kern="1200" dirty="0"/>
        </a:p>
      </dsp:txBody>
      <dsp:txXfrm>
        <a:off x="3513215" y="142822"/>
        <a:ext cx="1182480" cy="1215392"/>
      </dsp:txXfrm>
    </dsp:sp>
    <dsp:sp modelId="{BF00E5A5-9CA4-40A7-9EBF-21C131895539}">
      <dsp:nvSpPr>
        <dsp:cNvPr id="0" name=""/>
        <dsp:cNvSpPr/>
      </dsp:nvSpPr>
      <dsp:spPr>
        <a:xfrm rot="2160000">
          <a:off x="4859254" y="1154798"/>
          <a:ext cx="299661" cy="5059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b="1" kern="1200"/>
        </a:p>
      </dsp:txBody>
      <dsp:txXfrm>
        <a:off x="4867838" y="1229566"/>
        <a:ext cx="209763" cy="303566"/>
      </dsp:txXfrm>
    </dsp:sp>
    <dsp:sp modelId="{8F91C3EF-1713-452B-B3A2-072927512382}">
      <dsp:nvSpPr>
        <dsp:cNvPr id="0" name=""/>
        <dsp:cNvSpPr/>
      </dsp:nvSpPr>
      <dsp:spPr>
        <a:xfrm>
          <a:off x="5091297" y="1215578"/>
          <a:ext cx="1672278" cy="1718824"/>
        </a:xfrm>
        <a:prstGeom prst="ellipse">
          <a:avLst/>
        </a:prstGeom>
        <a:solidFill>
          <a:schemeClr val="bg2">
            <a:lumMod val="50000"/>
          </a:schemeClr>
        </a:solidFill>
        <a:ln w="190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tr-TR" sz="1500" b="1" kern="1200"/>
            <a:t>Geliştirme Kurulu</a:t>
          </a:r>
          <a:endParaRPr lang="tr-TR" sz="1500" b="1" kern="1200" dirty="0"/>
        </a:p>
      </dsp:txBody>
      <dsp:txXfrm>
        <a:off x="5336196" y="1467294"/>
        <a:ext cx="1182480" cy="1215392"/>
      </dsp:txXfrm>
    </dsp:sp>
    <dsp:sp modelId="{65379CCC-8AE4-4151-A1FD-F92FEB14947F}">
      <dsp:nvSpPr>
        <dsp:cNvPr id="0" name=""/>
        <dsp:cNvSpPr/>
      </dsp:nvSpPr>
      <dsp:spPr>
        <a:xfrm rot="6480000">
          <a:off x="5438911" y="2885850"/>
          <a:ext cx="285732" cy="5059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b="1" kern="1200"/>
        </a:p>
      </dsp:txBody>
      <dsp:txXfrm rot="10800000">
        <a:off x="5495015" y="2946276"/>
        <a:ext cx="200012" cy="303566"/>
      </dsp:txXfrm>
    </dsp:sp>
    <dsp:sp modelId="{8572DACA-8058-45FB-A3DF-9612D8EF3186}">
      <dsp:nvSpPr>
        <dsp:cNvPr id="0" name=""/>
        <dsp:cNvSpPr/>
      </dsp:nvSpPr>
      <dsp:spPr>
        <a:xfrm>
          <a:off x="4394981" y="3358621"/>
          <a:ext cx="1672278" cy="1718824"/>
        </a:xfrm>
        <a:prstGeom prst="ellipse">
          <a:avLst/>
        </a:prstGeom>
        <a:solidFill>
          <a:schemeClr val="accent3">
            <a:lumMod val="75000"/>
          </a:schemeClr>
        </a:solidFill>
        <a:ln w="190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tr-TR" sz="1600" b="1" kern="1200"/>
            <a:t>Strateji Geliştirme Daire Başkanlığı</a:t>
          </a:r>
          <a:endParaRPr lang="tr-TR" sz="1600" b="1" kern="1200" dirty="0"/>
        </a:p>
      </dsp:txBody>
      <dsp:txXfrm>
        <a:off x="4639880" y="3610337"/>
        <a:ext cx="1182480" cy="1215392"/>
      </dsp:txXfrm>
    </dsp:sp>
    <dsp:sp modelId="{0E0B936E-628E-460A-BA58-248888071C8A}">
      <dsp:nvSpPr>
        <dsp:cNvPr id="0" name=""/>
        <dsp:cNvSpPr/>
      </dsp:nvSpPr>
      <dsp:spPr>
        <a:xfrm rot="10800000">
          <a:off x="3959193" y="3965062"/>
          <a:ext cx="307956" cy="5059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b="1" kern="1200"/>
        </a:p>
      </dsp:txBody>
      <dsp:txXfrm rot="10800000">
        <a:off x="4051580" y="4066250"/>
        <a:ext cx="215569" cy="303566"/>
      </dsp:txXfrm>
    </dsp:sp>
    <dsp:sp modelId="{A1B93327-7DC2-4E48-A6C3-ADD55B2675E9}">
      <dsp:nvSpPr>
        <dsp:cNvPr id="0" name=""/>
        <dsp:cNvSpPr/>
      </dsp:nvSpPr>
      <dsp:spPr>
        <a:xfrm>
          <a:off x="2141652" y="3358621"/>
          <a:ext cx="1672278" cy="1718824"/>
        </a:xfrm>
        <a:prstGeom prst="ellipse">
          <a:avLst/>
        </a:prstGeom>
        <a:solidFill>
          <a:schemeClr val="accent4">
            <a:lumMod val="75000"/>
          </a:schemeClr>
        </a:solidFill>
        <a:ln w="190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tr-TR" sz="1600" b="1" kern="1200"/>
            <a:t>Stratejik Planlama Ekibi</a:t>
          </a:r>
          <a:endParaRPr lang="tr-TR" sz="1600" b="1" kern="1200" dirty="0"/>
        </a:p>
      </dsp:txBody>
      <dsp:txXfrm>
        <a:off x="2386551" y="3610337"/>
        <a:ext cx="1182480" cy="1215392"/>
      </dsp:txXfrm>
    </dsp:sp>
    <dsp:sp modelId="{B51F073E-51C6-4C6C-8EBE-1249682C6AD0}">
      <dsp:nvSpPr>
        <dsp:cNvPr id="0" name=""/>
        <dsp:cNvSpPr/>
      </dsp:nvSpPr>
      <dsp:spPr>
        <a:xfrm rot="15120000">
          <a:off x="2489266" y="2901232"/>
          <a:ext cx="285732" cy="5059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b="1" kern="1200"/>
        </a:p>
      </dsp:txBody>
      <dsp:txXfrm rot="10800000">
        <a:off x="2545370" y="3043182"/>
        <a:ext cx="200012" cy="303566"/>
      </dsp:txXfrm>
    </dsp:sp>
    <dsp:sp modelId="{3199721D-D70B-44DC-A3BA-D7E78606376F}">
      <dsp:nvSpPr>
        <dsp:cNvPr id="0" name=""/>
        <dsp:cNvSpPr/>
      </dsp:nvSpPr>
      <dsp:spPr>
        <a:xfrm>
          <a:off x="1445335" y="1215578"/>
          <a:ext cx="1672278" cy="1718824"/>
        </a:xfrm>
        <a:prstGeom prst="ellipse">
          <a:avLst/>
        </a:prstGeom>
        <a:solidFill>
          <a:schemeClr val="accent1">
            <a:hueOff val="0"/>
            <a:satOff val="0"/>
            <a:lumOff val="0"/>
            <a:alphaOff val="0"/>
          </a:schemeClr>
        </a:solidFill>
        <a:ln w="190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tr-TR" sz="1600" b="1" kern="1200"/>
            <a:t>Harcama Birimleri</a:t>
          </a:r>
          <a:endParaRPr lang="tr-TR" sz="1600" b="1" kern="1200" dirty="0"/>
        </a:p>
      </dsp:txBody>
      <dsp:txXfrm>
        <a:off x="1690234" y="1467294"/>
        <a:ext cx="1182480" cy="1215392"/>
      </dsp:txXfrm>
    </dsp:sp>
    <dsp:sp modelId="{5898374F-2242-4015-B74E-0661495BB79C}">
      <dsp:nvSpPr>
        <dsp:cNvPr id="0" name=""/>
        <dsp:cNvSpPr/>
      </dsp:nvSpPr>
      <dsp:spPr>
        <a:xfrm rot="19440000">
          <a:off x="3036273" y="1164768"/>
          <a:ext cx="299661" cy="5059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b="1" kern="1200"/>
        </a:p>
      </dsp:txBody>
      <dsp:txXfrm>
        <a:off x="3044857" y="1292376"/>
        <a:ext cx="209763" cy="3035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D595E-18DB-45EB-AFA6-E0849AE5B77E}">
      <dsp:nvSpPr>
        <dsp:cNvPr id="0" name=""/>
        <dsp:cNvSpPr/>
      </dsp:nvSpPr>
      <dsp:spPr>
        <a:xfrm>
          <a:off x="752728" y="912"/>
          <a:ext cx="1389544" cy="8337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tr-TR" sz="1300" kern="1200"/>
            <a:t>Planlama çalışmalarının sahiplenilmesinin sağlanması</a:t>
          </a:r>
          <a:endParaRPr lang="en-US" sz="1300" kern="1200"/>
        </a:p>
      </dsp:txBody>
      <dsp:txXfrm>
        <a:off x="752728" y="912"/>
        <a:ext cx="1389544" cy="833726"/>
      </dsp:txXfrm>
    </dsp:sp>
    <dsp:sp modelId="{2EFF5928-003A-4FE8-B81B-DA887001D412}">
      <dsp:nvSpPr>
        <dsp:cNvPr id="0" name=""/>
        <dsp:cNvSpPr/>
      </dsp:nvSpPr>
      <dsp:spPr>
        <a:xfrm>
          <a:off x="752728" y="973593"/>
          <a:ext cx="1389544" cy="8337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tr-TR" sz="1300" kern="1200"/>
            <a:t>Organizasyonun oluşturulması</a:t>
          </a:r>
          <a:endParaRPr lang="en-US" sz="1300" kern="1200"/>
        </a:p>
      </dsp:txBody>
      <dsp:txXfrm>
        <a:off x="752728" y="973593"/>
        <a:ext cx="1389544" cy="833726"/>
      </dsp:txXfrm>
    </dsp:sp>
    <dsp:sp modelId="{7461C045-BAE3-4E62-BB69-41316F3C3C6F}">
      <dsp:nvSpPr>
        <dsp:cNvPr id="0" name=""/>
        <dsp:cNvSpPr/>
      </dsp:nvSpPr>
      <dsp:spPr>
        <a:xfrm>
          <a:off x="752728" y="1946274"/>
          <a:ext cx="1389544" cy="8337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tr-TR" sz="1300" kern="1200"/>
            <a:t>İhtiyaçların tespit edilmesi</a:t>
          </a:r>
          <a:endParaRPr lang="en-US" sz="1300" kern="1200"/>
        </a:p>
      </dsp:txBody>
      <dsp:txXfrm>
        <a:off x="752728" y="1946274"/>
        <a:ext cx="1389544" cy="833726"/>
      </dsp:txXfrm>
    </dsp:sp>
    <dsp:sp modelId="{DDD81A99-8614-416D-B39A-3E2E1F3F70C9}">
      <dsp:nvSpPr>
        <dsp:cNvPr id="0" name=""/>
        <dsp:cNvSpPr/>
      </dsp:nvSpPr>
      <dsp:spPr>
        <a:xfrm>
          <a:off x="752728" y="2918955"/>
          <a:ext cx="1389544" cy="8337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tr-TR" sz="1300" kern="1200"/>
            <a:t>İş planının oluşturulması</a:t>
          </a:r>
          <a:endParaRPr lang="en-US" sz="1300" kern="1200"/>
        </a:p>
      </dsp:txBody>
      <dsp:txXfrm>
        <a:off x="752728" y="2918955"/>
        <a:ext cx="1389544" cy="833726"/>
      </dsp:txXfrm>
    </dsp:sp>
    <dsp:sp modelId="{99EB1793-EEF0-4481-B920-4C5DE62981C9}">
      <dsp:nvSpPr>
        <dsp:cNvPr id="0" name=""/>
        <dsp:cNvSpPr/>
      </dsp:nvSpPr>
      <dsp:spPr>
        <a:xfrm>
          <a:off x="752728" y="3891636"/>
          <a:ext cx="1389544" cy="8337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tr-TR" sz="1300" kern="1200"/>
            <a:t>Hazırlık programının yapılması</a:t>
          </a:r>
          <a:endParaRPr lang="en-US" sz="1300" kern="1200"/>
        </a:p>
      </dsp:txBody>
      <dsp:txXfrm>
        <a:off x="752728" y="3891636"/>
        <a:ext cx="1389544" cy="8337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FB82E-C3A6-4300-AB3A-A6FB39FDF8C6}">
      <dsp:nvSpPr>
        <dsp:cNvPr id="0" name=""/>
        <dsp:cNvSpPr/>
      </dsp:nvSpPr>
      <dsp:spPr>
        <a:xfrm>
          <a:off x="0" y="113"/>
          <a:ext cx="7972844" cy="7856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D34834-5056-41D2-B663-7753058A88F4}">
      <dsp:nvSpPr>
        <dsp:cNvPr id="0" name=""/>
        <dsp:cNvSpPr/>
      </dsp:nvSpPr>
      <dsp:spPr>
        <a:xfrm>
          <a:off x="237671" y="176894"/>
          <a:ext cx="432130" cy="4321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E4849E-DA23-4161-B40D-97E0A11D1AA4}">
      <dsp:nvSpPr>
        <dsp:cNvPr id="0" name=""/>
        <dsp:cNvSpPr/>
      </dsp:nvSpPr>
      <dsp:spPr>
        <a:xfrm>
          <a:off x="907474" y="113"/>
          <a:ext cx="7035598" cy="7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52" tIns="83152" rIns="83152" bIns="83152" numCol="1" spcCol="1270" anchor="ctr" anchorCtr="0">
          <a:noAutofit/>
        </a:bodyPr>
        <a:lstStyle/>
        <a:p>
          <a:pPr marL="0" lvl="0" indent="0" algn="l" defTabSz="622300">
            <a:lnSpc>
              <a:spcPct val="100000"/>
            </a:lnSpc>
            <a:spcBef>
              <a:spcPct val="0"/>
            </a:spcBef>
            <a:spcAft>
              <a:spcPct val="35000"/>
            </a:spcAft>
            <a:buNone/>
          </a:pPr>
          <a:r>
            <a:rPr lang="tr-TR" sz="1400" b="1" kern="1200"/>
            <a:t>STRATEJİK PLAN HAZIRLIK SÜRECİ VE HAZIRLIK PROGRAMI</a:t>
          </a:r>
          <a:endParaRPr lang="en-US" sz="1400" kern="1200"/>
        </a:p>
      </dsp:txBody>
      <dsp:txXfrm>
        <a:off x="907474" y="113"/>
        <a:ext cx="7035598" cy="785692"/>
      </dsp:txXfrm>
    </dsp:sp>
    <dsp:sp modelId="{64CC9321-CA19-4ED1-AD0B-730050FF13D9}">
      <dsp:nvSpPr>
        <dsp:cNvPr id="0" name=""/>
        <dsp:cNvSpPr/>
      </dsp:nvSpPr>
      <dsp:spPr>
        <a:xfrm>
          <a:off x="0" y="904400"/>
          <a:ext cx="7972844" cy="7856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392A20-E8A4-41F1-BF94-408648C09FA9}">
      <dsp:nvSpPr>
        <dsp:cNvPr id="0" name=""/>
        <dsp:cNvSpPr/>
      </dsp:nvSpPr>
      <dsp:spPr>
        <a:xfrm>
          <a:off x="237671" y="1081181"/>
          <a:ext cx="432130" cy="4321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02363E-DB91-4443-8B99-CDCD55E5E4CF}">
      <dsp:nvSpPr>
        <dsp:cNvPr id="0" name=""/>
        <dsp:cNvSpPr/>
      </dsp:nvSpPr>
      <dsp:spPr>
        <a:xfrm>
          <a:off x="907474" y="904400"/>
          <a:ext cx="7035598" cy="7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52" tIns="83152" rIns="83152" bIns="83152" numCol="1" spcCol="1270" anchor="ctr" anchorCtr="0">
          <a:noAutofit/>
        </a:bodyPr>
        <a:lstStyle/>
        <a:p>
          <a:pPr marL="0" lvl="0" indent="0" algn="l" defTabSz="622300">
            <a:lnSpc>
              <a:spcPct val="100000"/>
            </a:lnSpc>
            <a:spcBef>
              <a:spcPct val="0"/>
            </a:spcBef>
            <a:spcAft>
              <a:spcPct val="35000"/>
            </a:spcAft>
            <a:buNone/>
          </a:pPr>
          <a:r>
            <a:rPr lang="tr-TR" sz="1400" kern="1200" dirty="0"/>
            <a:t>Stratejik planlama sürecinin aşamaları ve bu süreçte gerçekleştirilecek faaliyetler ile bunlardan sorumlu olacak kişi ve birimler Stratejik Planlama Ekibi tarafından hazırlanan  hazırlık programında ayrıntılı olarak belirtilmeli ve aşağıdaki başlıkları kapsamalıdır.</a:t>
          </a:r>
          <a:endParaRPr lang="en-US" sz="1400" kern="1200" dirty="0"/>
        </a:p>
      </dsp:txBody>
      <dsp:txXfrm>
        <a:off x="907474" y="904400"/>
        <a:ext cx="7035598" cy="7856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0C11D-8DDB-433A-BF76-B3CC8BF7A3DC}">
      <dsp:nvSpPr>
        <dsp:cNvPr id="0" name=""/>
        <dsp:cNvSpPr/>
      </dsp:nvSpPr>
      <dsp:spPr>
        <a:xfrm>
          <a:off x="0" y="2124"/>
          <a:ext cx="78867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3BB13-CDC4-4E30-9F12-E50853793F2C}">
      <dsp:nvSpPr>
        <dsp:cNvPr id="0" name=""/>
        <dsp:cNvSpPr/>
      </dsp:nvSpPr>
      <dsp:spPr>
        <a:xfrm>
          <a:off x="0" y="2124"/>
          <a:ext cx="78867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Kurumsal tarihçe</a:t>
          </a:r>
          <a:endParaRPr lang="en-US" sz="1800" kern="1200"/>
        </a:p>
      </dsp:txBody>
      <dsp:txXfrm>
        <a:off x="0" y="2124"/>
        <a:ext cx="7886700" cy="395189"/>
      </dsp:txXfrm>
    </dsp:sp>
    <dsp:sp modelId="{F209F0F2-1D03-41E2-9591-CE89FE1D6133}">
      <dsp:nvSpPr>
        <dsp:cNvPr id="0" name=""/>
        <dsp:cNvSpPr/>
      </dsp:nvSpPr>
      <dsp:spPr>
        <a:xfrm>
          <a:off x="0" y="397314"/>
          <a:ext cx="78867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440A2F-7968-4F9A-A223-DD93DF38CB4C}">
      <dsp:nvSpPr>
        <dsp:cNvPr id="0" name=""/>
        <dsp:cNvSpPr/>
      </dsp:nvSpPr>
      <dsp:spPr>
        <a:xfrm>
          <a:off x="0" y="397314"/>
          <a:ext cx="78867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Uygulanmakta olan stratejik planın değerlendirilmesi</a:t>
          </a:r>
          <a:endParaRPr lang="en-US" sz="1800" kern="1200"/>
        </a:p>
      </dsp:txBody>
      <dsp:txXfrm>
        <a:off x="0" y="397314"/>
        <a:ext cx="7886700" cy="395189"/>
      </dsp:txXfrm>
    </dsp:sp>
    <dsp:sp modelId="{DA5FD946-8695-40C8-BA8A-59E030C9AFEF}">
      <dsp:nvSpPr>
        <dsp:cNvPr id="0" name=""/>
        <dsp:cNvSpPr/>
      </dsp:nvSpPr>
      <dsp:spPr>
        <a:xfrm>
          <a:off x="0" y="792504"/>
          <a:ext cx="78867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BDD97-59A4-4865-B5A7-1F4D1A352A63}">
      <dsp:nvSpPr>
        <dsp:cNvPr id="0" name=""/>
        <dsp:cNvSpPr/>
      </dsp:nvSpPr>
      <dsp:spPr>
        <a:xfrm>
          <a:off x="0" y="792504"/>
          <a:ext cx="78867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Mevzuat analizi</a:t>
          </a:r>
          <a:endParaRPr lang="en-US" sz="1800" kern="1200"/>
        </a:p>
      </dsp:txBody>
      <dsp:txXfrm>
        <a:off x="0" y="792504"/>
        <a:ext cx="7886700" cy="395189"/>
      </dsp:txXfrm>
    </dsp:sp>
    <dsp:sp modelId="{38314E43-C14A-440B-A01C-73E7DD9E5EE0}">
      <dsp:nvSpPr>
        <dsp:cNvPr id="0" name=""/>
        <dsp:cNvSpPr/>
      </dsp:nvSpPr>
      <dsp:spPr>
        <a:xfrm>
          <a:off x="0" y="1187694"/>
          <a:ext cx="78867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925525-E0BA-4B10-A7D3-495185939DB2}">
      <dsp:nvSpPr>
        <dsp:cNvPr id="0" name=""/>
        <dsp:cNvSpPr/>
      </dsp:nvSpPr>
      <dsp:spPr>
        <a:xfrm>
          <a:off x="0" y="1187694"/>
          <a:ext cx="78867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Üst politika belgeleri analizi</a:t>
          </a:r>
          <a:endParaRPr lang="en-US" sz="1800" kern="1200"/>
        </a:p>
      </dsp:txBody>
      <dsp:txXfrm>
        <a:off x="0" y="1187694"/>
        <a:ext cx="7886700" cy="395189"/>
      </dsp:txXfrm>
    </dsp:sp>
    <dsp:sp modelId="{796EBD5F-20E3-4C67-95A6-18CE8C56E6D2}">
      <dsp:nvSpPr>
        <dsp:cNvPr id="0" name=""/>
        <dsp:cNvSpPr/>
      </dsp:nvSpPr>
      <dsp:spPr>
        <a:xfrm>
          <a:off x="0" y="1582884"/>
          <a:ext cx="78867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4317AE-FA7B-4382-8C9B-1441C7C25256}">
      <dsp:nvSpPr>
        <dsp:cNvPr id="0" name=""/>
        <dsp:cNvSpPr/>
      </dsp:nvSpPr>
      <dsp:spPr>
        <a:xfrm>
          <a:off x="0" y="1582884"/>
          <a:ext cx="78867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dirty="0"/>
            <a:t>Program – alt program analizi</a:t>
          </a:r>
          <a:endParaRPr lang="en-US" sz="1800" kern="1200" dirty="0"/>
        </a:p>
      </dsp:txBody>
      <dsp:txXfrm>
        <a:off x="0" y="1582884"/>
        <a:ext cx="7886700" cy="395189"/>
      </dsp:txXfrm>
    </dsp:sp>
    <dsp:sp modelId="{FC645975-2071-429B-A2B5-82BAF0A386BC}">
      <dsp:nvSpPr>
        <dsp:cNvPr id="0" name=""/>
        <dsp:cNvSpPr/>
      </dsp:nvSpPr>
      <dsp:spPr>
        <a:xfrm>
          <a:off x="0" y="1978074"/>
          <a:ext cx="78867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F98D30-E068-447A-B4FC-9C36BEA8C269}">
      <dsp:nvSpPr>
        <dsp:cNvPr id="0" name=""/>
        <dsp:cNvSpPr/>
      </dsp:nvSpPr>
      <dsp:spPr>
        <a:xfrm>
          <a:off x="0" y="1978074"/>
          <a:ext cx="78867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Faaliyet alanları ile ürün ve hizmetlerin belirlenmesi</a:t>
          </a:r>
          <a:endParaRPr lang="en-US" sz="1800" kern="1200"/>
        </a:p>
      </dsp:txBody>
      <dsp:txXfrm>
        <a:off x="0" y="1978074"/>
        <a:ext cx="7886700" cy="395189"/>
      </dsp:txXfrm>
    </dsp:sp>
    <dsp:sp modelId="{3F6C3D20-508F-4E20-A137-D935E7CEFF2B}">
      <dsp:nvSpPr>
        <dsp:cNvPr id="0" name=""/>
        <dsp:cNvSpPr/>
      </dsp:nvSpPr>
      <dsp:spPr>
        <a:xfrm>
          <a:off x="0" y="2373263"/>
          <a:ext cx="78867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9A7901-72DA-46D1-8F91-41EB593700DC}">
      <dsp:nvSpPr>
        <dsp:cNvPr id="0" name=""/>
        <dsp:cNvSpPr/>
      </dsp:nvSpPr>
      <dsp:spPr>
        <a:xfrm>
          <a:off x="0" y="2373263"/>
          <a:ext cx="78867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Paydaş analizi</a:t>
          </a:r>
          <a:endParaRPr lang="en-US" sz="1800" kern="1200"/>
        </a:p>
      </dsp:txBody>
      <dsp:txXfrm>
        <a:off x="0" y="2373263"/>
        <a:ext cx="7886700" cy="395189"/>
      </dsp:txXfrm>
    </dsp:sp>
    <dsp:sp modelId="{71018EF3-2FC2-4E19-AEDF-61BDB06766DA}">
      <dsp:nvSpPr>
        <dsp:cNvPr id="0" name=""/>
        <dsp:cNvSpPr/>
      </dsp:nvSpPr>
      <dsp:spPr>
        <a:xfrm>
          <a:off x="0" y="2768453"/>
          <a:ext cx="78867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BF54D0-41F9-4582-A60F-F499F47C240E}">
      <dsp:nvSpPr>
        <dsp:cNvPr id="0" name=""/>
        <dsp:cNvSpPr/>
      </dsp:nvSpPr>
      <dsp:spPr>
        <a:xfrm>
          <a:off x="0" y="2768453"/>
          <a:ext cx="78867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Kuruluş içi analiz</a:t>
          </a:r>
          <a:endParaRPr lang="en-US" sz="1800" kern="1200"/>
        </a:p>
      </dsp:txBody>
      <dsp:txXfrm>
        <a:off x="0" y="2768453"/>
        <a:ext cx="7886700" cy="395189"/>
      </dsp:txXfrm>
    </dsp:sp>
    <dsp:sp modelId="{D54A109A-BD02-45ED-9722-B4415C025CBF}">
      <dsp:nvSpPr>
        <dsp:cNvPr id="0" name=""/>
        <dsp:cNvSpPr/>
      </dsp:nvSpPr>
      <dsp:spPr>
        <a:xfrm>
          <a:off x="0" y="3163643"/>
          <a:ext cx="78867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A055F3-1885-4E2C-87CD-03C6DB6C7DF6}">
      <dsp:nvSpPr>
        <dsp:cNvPr id="0" name=""/>
        <dsp:cNvSpPr/>
      </dsp:nvSpPr>
      <dsp:spPr>
        <a:xfrm>
          <a:off x="0" y="3163643"/>
          <a:ext cx="78867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Akademik faaliyetler analizi</a:t>
          </a:r>
          <a:endParaRPr lang="en-US" sz="1800" kern="1200"/>
        </a:p>
      </dsp:txBody>
      <dsp:txXfrm>
        <a:off x="0" y="3163643"/>
        <a:ext cx="7886700" cy="395189"/>
      </dsp:txXfrm>
    </dsp:sp>
    <dsp:sp modelId="{8A7A646E-8E65-413D-AF48-2BDD53C9834E}">
      <dsp:nvSpPr>
        <dsp:cNvPr id="0" name=""/>
        <dsp:cNvSpPr/>
      </dsp:nvSpPr>
      <dsp:spPr>
        <a:xfrm>
          <a:off x="0" y="3558833"/>
          <a:ext cx="78867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8BE399-1623-42F8-B16E-8636DD8897BF}">
      <dsp:nvSpPr>
        <dsp:cNvPr id="0" name=""/>
        <dsp:cNvSpPr/>
      </dsp:nvSpPr>
      <dsp:spPr>
        <a:xfrm>
          <a:off x="0" y="3558833"/>
          <a:ext cx="78867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Yükseköğretim sektörü analizi</a:t>
          </a:r>
          <a:endParaRPr lang="en-US" sz="1800" kern="1200"/>
        </a:p>
      </dsp:txBody>
      <dsp:txXfrm>
        <a:off x="0" y="3558833"/>
        <a:ext cx="7886700" cy="395189"/>
      </dsp:txXfrm>
    </dsp:sp>
    <dsp:sp modelId="{A03D6B5C-E313-4BF0-AAA0-5E0AF8FED46C}">
      <dsp:nvSpPr>
        <dsp:cNvPr id="0" name=""/>
        <dsp:cNvSpPr/>
      </dsp:nvSpPr>
      <dsp:spPr>
        <a:xfrm>
          <a:off x="0" y="3954023"/>
          <a:ext cx="78867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4A4B57-F18C-48D3-A85F-4793BCCAE97E}">
      <dsp:nvSpPr>
        <dsp:cNvPr id="0" name=""/>
        <dsp:cNvSpPr/>
      </dsp:nvSpPr>
      <dsp:spPr>
        <a:xfrm>
          <a:off x="0" y="3954023"/>
          <a:ext cx="7886700" cy="395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Güçlü ve zayıf yönler ile fırsatlar ve tehditler (GZFT) analizi</a:t>
          </a:r>
          <a:endParaRPr lang="en-US" sz="1800" kern="1200"/>
        </a:p>
      </dsp:txBody>
      <dsp:txXfrm>
        <a:off x="0" y="3954023"/>
        <a:ext cx="7886700" cy="39518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3FF7C8C7-0BDF-4B22-85B2-032240F99F81}" type="datetimeFigureOut">
              <a:rPr lang="tr-TR" smtClean="0"/>
              <a:pPr/>
              <a:t>27.06.2024</a:t>
            </a:fld>
            <a:endParaRPr lang="tr-TR"/>
          </a:p>
        </p:txBody>
      </p:sp>
      <p:sp>
        <p:nvSpPr>
          <p:cNvPr id="4" name="Altbilgi Yer Tutucusu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5B66C38A-5269-4252-937A-50C7D112E7CD}" type="slidenum">
              <a:rPr lang="tr-TR" smtClean="0"/>
              <a:pPr/>
              <a:t>‹#›</a:t>
            </a:fld>
            <a:endParaRPr lang="tr-TR"/>
          </a:p>
        </p:txBody>
      </p:sp>
    </p:spTree>
    <p:extLst>
      <p:ext uri="{BB962C8B-B14F-4D97-AF65-F5344CB8AC3E}">
        <p14:creationId xmlns:p14="http://schemas.microsoft.com/office/powerpoint/2010/main" val="940782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45659"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tr-TR"/>
          </a:p>
        </p:txBody>
      </p:sp>
      <p:sp>
        <p:nvSpPr>
          <p:cNvPr id="3" name="2 Veri Yer Tutucusu"/>
          <p:cNvSpPr>
            <a:spLocks noGrp="1"/>
          </p:cNvSpPr>
          <p:nvPr>
            <p:ph type="dt" idx="1"/>
          </p:nvPr>
        </p:nvSpPr>
        <p:spPr>
          <a:xfrm>
            <a:off x="3850443" y="0"/>
            <a:ext cx="2945659" cy="49371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FE5A8B8-1BDE-47A8-B7E5-4154C68AF86E}" type="datetimeFigureOut">
              <a:rPr lang="tr-TR"/>
              <a:pPr>
                <a:defRPr/>
              </a:pPr>
              <a:t>27.06.2024</a:t>
            </a:fld>
            <a:endParaRPr lang="tr-TR"/>
          </a:p>
        </p:txBody>
      </p:sp>
      <p:sp>
        <p:nvSpPr>
          <p:cNvPr id="4" name="3 Slayt Görüntüsü Yer Tutucusu"/>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p>
        </p:txBody>
      </p:sp>
      <p:sp>
        <p:nvSpPr>
          <p:cNvPr id="6" name="5 Altbilgi Yer Tutucusu"/>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13590632-80B9-4808-A984-34D47C6EB0EA}" type="slidenum">
              <a:rPr lang="tr-TR"/>
              <a:pPr>
                <a:defRPr/>
              </a:pPr>
              <a:t>‹#›</a:t>
            </a:fld>
            <a:endParaRPr lang="tr-TR"/>
          </a:p>
        </p:txBody>
      </p:sp>
    </p:spTree>
    <p:extLst>
      <p:ext uri="{BB962C8B-B14F-4D97-AF65-F5344CB8AC3E}">
        <p14:creationId xmlns:p14="http://schemas.microsoft.com/office/powerpoint/2010/main" val="150968453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dirty="0"/>
          </a:p>
        </p:txBody>
      </p:sp>
      <p:sp>
        <p:nvSpPr>
          <p:cNvPr id="4096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6D7AF5F-4FAB-4577-8560-CF1E291625D2}" type="slidenum">
              <a:rPr lang="tr-TR"/>
              <a:pPr fontAlgn="base">
                <a:spcBef>
                  <a:spcPct val="0"/>
                </a:spcBef>
                <a:spcAft>
                  <a:spcPct val="0"/>
                </a:spcAft>
              </a:pPr>
              <a:t>4</a:t>
            </a:fld>
            <a:endParaRPr lang="tr-TR" dirty="0"/>
          </a:p>
        </p:txBody>
      </p:sp>
    </p:spTree>
    <p:extLst>
      <p:ext uri="{BB962C8B-B14F-4D97-AF65-F5344CB8AC3E}">
        <p14:creationId xmlns:p14="http://schemas.microsoft.com/office/powerpoint/2010/main" val="4503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0E04F2B-05CB-463F-8D8E-D27D071083D4}" type="slidenum">
              <a:rPr lang="tr-TR" smtClean="0"/>
              <a:t>9</a:t>
            </a:fld>
            <a:endParaRPr lang="tr-TR"/>
          </a:p>
        </p:txBody>
      </p:sp>
    </p:spTree>
    <p:extLst>
      <p:ext uri="{BB962C8B-B14F-4D97-AF65-F5344CB8AC3E}">
        <p14:creationId xmlns:p14="http://schemas.microsoft.com/office/powerpoint/2010/main" val="2407817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dirty="0"/>
          </a:p>
        </p:txBody>
      </p:sp>
      <p:sp>
        <p:nvSpPr>
          <p:cNvPr id="4096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36D7AF5F-4FAB-4577-8560-CF1E291625D2}" type="slidenum">
              <a:rPr lang="tr-TR">
                <a:solidFill>
                  <a:prstClr val="black"/>
                </a:solidFill>
              </a:rPr>
              <a:pPr/>
              <a:t>10</a:t>
            </a:fld>
            <a:endParaRPr lang="tr-TR" dirty="0">
              <a:solidFill>
                <a:prstClr val="black"/>
              </a:solidFill>
            </a:endParaRPr>
          </a:p>
        </p:txBody>
      </p:sp>
    </p:spTree>
    <p:extLst>
      <p:ext uri="{BB962C8B-B14F-4D97-AF65-F5344CB8AC3E}">
        <p14:creationId xmlns:p14="http://schemas.microsoft.com/office/powerpoint/2010/main" val="41688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dirty="0"/>
          </a:p>
        </p:txBody>
      </p:sp>
      <p:sp>
        <p:nvSpPr>
          <p:cNvPr id="4096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6D7AF5F-4FAB-4577-8560-CF1E291625D2}" type="slidenum">
              <a:rPr lang="tr-TR"/>
              <a:pPr fontAlgn="base">
                <a:spcBef>
                  <a:spcPct val="0"/>
                </a:spcBef>
                <a:spcAft>
                  <a:spcPct val="0"/>
                </a:spcAft>
              </a:pPr>
              <a:t>11</a:t>
            </a:fld>
            <a:endParaRPr lang="tr-TR" dirty="0"/>
          </a:p>
        </p:txBody>
      </p:sp>
    </p:spTree>
    <p:extLst>
      <p:ext uri="{BB962C8B-B14F-4D97-AF65-F5344CB8AC3E}">
        <p14:creationId xmlns:p14="http://schemas.microsoft.com/office/powerpoint/2010/main" val="1333443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b="1" baseline="0" dirty="0"/>
          </a:p>
        </p:txBody>
      </p:sp>
      <p:sp>
        <p:nvSpPr>
          <p:cNvPr id="4" name="Slayt Numarası Yer Tutucusu 3"/>
          <p:cNvSpPr>
            <a:spLocks noGrp="1"/>
          </p:cNvSpPr>
          <p:nvPr>
            <p:ph type="sldNum" sz="quarter" idx="10"/>
          </p:nvPr>
        </p:nvSpPr>
        <p:spPr/>
        <p:txBody>
          <a:bodyPr/>
          <a:lstStyle/>
          <a:p>
            <a:fld id="{10E04F2B-05CB-463F-8D8E-D27D071083D4}" type="slidenum">
              <a:rPr lang="tr-TR" smtClean="0"/>
              <a:t>21</a:t>
            </a:fld>
            <a:endParaRPr lang="tr-TR"/>
          </a:p>
        </p:txBody>
      </p:sp>
    </p:spTree>
    <p:extLst>
      <p:ext uri="{BB962C8B-B14F-4D97-AF65-F5344CB8AC3E}">
        <p14:creationId xmlns:p14="http://schemas.microsoft.com/office/powerpoint/2010/main" val="274544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7F59B4-5B82-1A7A-F5BA-3F60621D5A6C}"/>
              </a:ext>
            </a:extLst>
          </p:cNvPr>
          <p:cNvSpPr>
            <a:spLocks noGrp="1"/>
          </p:cNvSpPr>
          <p:nvPr>
            <p:ph type="ctrTitle"/>
          </p:nvPr>
        </p:nvSpPr>
        <p:spPr>
          <a:xfrm>
            <a:off x="1143000" y="1122363"/>
            <a:ext cx="6858000" cy="2387600"/>
          </a:xfrm>
        </p:spPr>
        <p:txBody>
          <a:bodyPr anchor="b"/>
          <a:lstStyle>
            <a:lvl1pPr algn="ctr">
              <a:defRPr sz="4500"/>
            </a:lvl1pPr>
          </a:lstStyle>
          <a:p>
            <a:r>
              <a:rPr lang="tr-TR"/>
              <a:t>Asıl başlık stilini düzenlemek için tıklayın</a:t>
            </a:r>
          </a:p>
        </p:txBody>
      </p:sp>
      <p:sp>
        <p:nvSpPr>
          <p:cNvPr id="3" name="Alt Başlık 2">
            <a:extLst>
              <a:ext uri="{FF2B5EF4-FFF2-40B4-BE49-F238E27FC236}">
                <a16:creationId xmlns:a16="http://schemas.microsoft.com/office/drawing/2014/main" id="{8CE90939-213F-33BD-BC03-320664D13E3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4CE64B6A-C2E5-224E-C301-0B89BD533ED2}"/>
              </a:ext>
            </a:extLst>
          </p:cNvPr>
          <p:cNvSpPr>
            <a:spLocks noGrp="1"/>
          </p:cNvSpPr>
          <p:nvPr>
            <p:ph type="dt" sz="half" idx="10"/>
          </p:nvPr>
        </p:nvSpPr>
        <p:spPr/>
        <p:txBody>
          <a:bodyPr/>
          <a:lstStyle/>
          <a:p>
            <a:pPr>
              <a:defRPr/>
            </a:pPr>
            <a:r>
              <a:rPr lang="tr-TR"/>
              <a:t>30 Ekim 2012</a:t>
            </a:r>
          </a:p>
        </p:txBody>
      </p:sp>
      <p:sp>
        <p:nvSpPr>
          <p:cNvPr id="5" name="Alt Bilgi Yer Tutucusu 4">
            <a:extLst>
              <a:ext uri="{FF2B5EF4-FFF2-40B4-BE49-F238E27FC236}">
                <a16:creationId xmlns:a16="http://schemas.microsoft.com/office/drawing/2014/main" id="{6DAA3AA1-5BD1-6EFE-41C8-87B652D8C5EB}"/>
              </a:ext>
            </a:extLst>
          </p:cNvPr>
          <p:cNvSpPr>
            <a:spLocks noGrp="1"/>
          </p:cNvSpPr>
          <p:nvPr>
            <p:ph type="ftr" sz="quarter" idx="11"/>
          </p:nvPr>
        </p:nvSpPr>
        <p:spPr/>
        <p:txBody>
          <a:bodyPr/>
          <a:lstStyle/>
          <a:p>
            <a:pPr>
              <a:defRPr/>
            </a:pPr>
            <a:r>
              <a:rPr lang="tr-TR"/>
              <a:t>İşletmelere Yönelik Destek Araçları</a:t>
            </a:r>
          </a:p>
        </p:txBody>
      </p:sp>
      <p:sp>
        <p:nvSpPr>
          <p:cNvPr id="6" name="Slayt Numarası Yer Tutucusu 5">
            <a:extLst>
              <a:ext uri="{FF2B5EF4-FFF2-40B4-BE49-F238E27FC236}">
                <a16:creationId xmlns:a16="http://schemas.microsoft.com/office/drawing/2014/main" id="{7BD51C39-63AC-76A7-6B38-65B495E9757E}"/>
              </a:ext>
            </a:extLst>
          </p:cNvPr>
          <p:cNvSpPr>
            <a:spLocks noGrp="1"/>
          </p:cNvSpPr>
          <p:nvPr>
            <p:ph type="sldNum" sz="quarter" idx="12"/>
          </p:nvPr>
        </p:nvSpPr>
        <p:spPr/>
        <p:txBody>
          <a:bodyPr/>
          <a:lstStyle/>
          <a:p>
            <a:pPr>
              <a:defRPr/>
            </a:pPr>
            <a:fld id="{482326D6-BB28-42F4-A099-B83BF3484C7C}" type="slidenum">
              <a:rPr lang="tr-TR" smtClean="0"/>
              <a:pPr>
                <a:defRPr/>
              </a:pPr>
              <a:t>‹#›</a:t>
            </a:fld>
            <a:endParaRPr lang="tr-TR"/>
          </a:p>
        </p:txBody>
      </p:sp>
    </p:spTree>
    <p:extLst>
      <p:ext uri="{BB962C8B-B14F-4D97-AF65-F5344CB8AC3E}">
        <p14:creationId xmlns:p14="http://schemas.microsoft.com/office/powerpoint/2010/main" val="200246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A433E4-A207-BABF-2664-D84EB0D4110F}"/>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E9D923DA-6498-647D-E49A-8D0D1391C98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35E2F2B-28D5-C325-7AFE-BB3DFEE5F012}"/>
              </a:ext>
            </a:extLst>
          </p:cNvPr>
          <p:cNvSpPr>
            <a:spLocks noGrp="1"/>
          </p:cNvSpPr>
          <p:nvPr>
            <p:ph type="dt" sz="half" idx="10"/>
          </p:nvPr>
        </p:nvSpPr>
        <p:spPr/>
        <p:txBody>
          <a:bodyPr/>
          <a:lstStyle/>
          <a:p>
            <a:pPr>
              <a:defRPr/>
            </a:pPr>
            <a:r>
              <a:rPr lang="tr-TR"/>
              <a:t>30 Ekim 2012</a:t>
            </a:r>
          </a:p>
        </p:txBody>
      </p:sp>
      <p:sp>
        <p:nvSpPr>
          <p:cNvPr id="5" name="Alt Bilgi Yer Tutucusu 4">
            <a:extLst>
              <a:ext uri="{FF2B5EF4-FFF2-40B4-BE49-F238E27FC236}">
                <a16:creationId xmlns:a16="http://schemas.microsoft.com/office/drawing/2014/main" id="{4FC9E6AB-67A9-232B-F429-31E10039AD95}"/>
              </a:ext>
            </a:extLst>
          </p:cNvPr>
          <p:cNvSpPr>
            <a:spLocks noGrp="1"/>
          </p:cNvSpPr>
          <p:nvPr>
            <p:ph type="ftr" sz="quarter" idx="11"/>
          </p:nvPr>
        </p:nvSpPr>
        <p:spPr/>
        <p:txBody>
          <a:bodyPr/>
          <a:lstStyle/>
          <a:p>
            <a:pPr>
              <a:defRPr/>
            </a:pPr>
            <a:r>
              <a:rPr lang="tr-TR"/>
              <a:t>İşletmelere Yönelik Destek Araçları</a:t>
            </a:r>
          </a:p>
        </p:txBody>
      </p:sp>
      <p:sp>
        <p:nvSpPr>
          <p:cNvPr id="6" name="Slayt Numarası Yer Tutucusu 5">
            <a:extLst>
              <a:ext uri="{FF2B5EF4-FFF2-40B4-BE49-F238E27FC236}">
                <a16:creationId xmlns:a16="http://schemas.microsoft.com/office/drawing/2014/main" id="{827EE20B-0C96-4FEF-EBBB-5F69CE878109}"/>
              </a:ext>
            </a:extLst>
          </p:cNvPr>
          <p:cNvSpPr>
            <a:spLocks noGrp="1"/>
          </p:cNvSpPr>
          <p:nvPr>
            <p:ph type="sldNum" sz="quarter" idx="12"/>
          </p:nvPr>
        </p:nvSpPr>
        <p:spPr/>
        <p:txBody>
          <a:bodyPr/>
          <a:lstStyle/>
          <a:p>
            <a:pPr>
              <a:defRPr/>
            </a:pPr>
            <a:fld id="{1AE6A00E-7A3D-4BD2-A1CA-EFCD16F8E592}" type="slidenum">
              <a:rPr lang="tr-TR" smtClean="0"/>
              <a:pPr>
                <a:defRPr/>
              </a:pPr>
              <a:t>‹#›</a:t>
            </a:fld>
            <a:endParaRPr lang="tr-TR"/>
          </a:p>
        </p:txBody>
      </p:sp>
    </p:spTree>
    <p:extLst>
      <p:ext uri="{BB962C8B-B14F-4D97-AF65-F5344CB8AC3E}">
        <p14:creationId xmlns:p14="http://schemas.microsoft.com/office/powerpoint/2010/main" val="361272963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5C8E4F8A-5CFD-4347-3062-681FA9CF0374}"/>
              </a:ext>
            </a:extLst>
          </p:cNvPr>
          <p:cNvSpPr>
            <a:spLocks noGrp="1"/>
          </p:cNvSpPr>
          <p:nvPr>
            <p:ph type="title" orient="vert"/>
          </p:nvPr>
        </p:nvSpPr>
        <p:spPr>
          <a:xfrm>
            <a:off x="6543675" y="365125"/>
            <a:ext cx="1971675"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235EA1A-537E-DAE6-06AA-A6170231C2D8}"/>
              </a:ext>
            </a:extLst>
          </p:cNvPr>
          <p:cNvSpPr>
            <a:spLocks noGrp="1"/>
          </p:cNvSpPr>
          <p:nvPr>
            <p:ph type="body" orient="vert" idx="1"/>
          </p:nvPr>
        </p:nvSpPr>
        <p:spPr>
          <a:xfrm>
            <a:off x="628650" y="365125"/>
            <a:ext cx="5800725"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D83928D-6667-8B34-71F3-14F21A54FF4F}"/>
              </a:ext>
            </a:extLst>
          </p:cNvPr>
          <p:cNvSpPr>
            <a:spLocks noGrp="1"/>
          </p:cNvSpPr>
          <p:nvPr>
            <p:ph type="dt" sz="half" idx="10"/>
          </p:nvPr>
        </p:nvSpPr>
        <p:spPr/>
        <p:txBody>
          <a:bodyPr/>
          <a:lstStyle/>
          <a:p>
            <a:pPr>
              <a:defRPr/>
            </a:pPr>
            <a:r>
              <a:rPr lang="tr-TR"/>
              <a:t>30 Ekim 2012</a:t>
            </a:r>
          </a:p>
        </p:txBody>
      </p:sp>
      <p:sp>
        <p:nvSpPr>
          <p:cNvPr id="5" name="Alt Bilgi Yer Tutucusu 4">
            <a:extLst>
              <a:ext uri="{FF2B5EF4-FFF2-40B4-BE49-F238E27FC236}">
                <a16:creationId xmlns:a16="http://schemas.microsoft.com/office/drawing/2014/main" id="{BBD484C6-1056-EDFF-7B7D-B9D000459E2A}"/>
              </a:ext>
            </a:extLst>
          </p:cNvPr>
          <p:cNvSpPr>
            <a:spLocks noGrp="1"/>
          </p:cNvSpPr>
          <p:nvPr>
            <p:ph type="ftr" sz="quarter" idx="11"/>
          </p:nvPr>
        </p:nvSpPr>
        <p:spPr/>
        <p:txBody>
          <a:bodyPr/>
          <a:lstStyle/>
          <a:p>
            <a:pPr>
              <a:defRPr/>
            </a:pPr>
            <a:r>
              <a:rPr lang="tr-TR"/>
              <a:t>İşletmelere Yönelik Destek Araçları</a:t>
            </a:r>
          </a:p>
        </p:txBody>
      </p:sp>
      <p:sp>
        <p:nvSpPr>
          <p:cNvPr id="6" name="Slayt Numarası Yer Tutucusu 5">
            <a:extLst>
              <a:ext uri="{FF2B5EF4-FFF2-40B4-BE49-F238E27FC236}">
                <a16:creationId xmlns:a16="http://schemas.microsoft.com/office/drawing/2014/main" id="{FB85A8BE-4F09-4C82-C2E8-5057CA7E60FE}"/>
              </a:ext>
            </a:extLst>
          </p:cNvPr>
          <p:cNvSpPr>
            <a:spLocks noGrp="1"/>
          </p:cNvSpPr>
          <p:nvPr>
            <p:ph type="sldNum" sz="quarter" idx="12"/>
          </p:nvPr>
        </p:nvSpPr>
        <p:spPr/>
        <p:txBody>
          <a:bodyPr/>
          <a:lstStyle/>
          <a:p>
            <a:pPr>
              <a:defRPr/>
            </a:pPr>
            <a:fld id="{1AE6A00E-7A3D-4BD2-A1CA-EFCD16F8E592}" type="slidenum">
              <a:rPr lang="tr-TR" smtClean="0"/>
              <a:pPr>
                <a:defRPr/>
              </a:pPr>
              <a:t>‹#›</a:t>
            </a:fld>
            <a:endParaRPr lang="tr-TR"/>
          </a:p>
        </p:txBody>
      </p:sp>
    </p:spTree>
    <p:extLst>
      <p:ext uri="{BB962C8B-B14F-4D97-AF65-F5344CB8AC3E}">
        <p14:creationId xmlns:p14="http://schemas.microsoft.com/office/powerpoint/2010/main" val="72351158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46B5EC-7E9B-8700-0F67-C34954642E6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57A8A13-28AC-4F42-912F-04618A43B16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C274EBA-6896-BD4E-B703-47D83107E5A1}"/>
              </a:ext>
            </a:extLst>
          </p:cNvPr>
          <p:cNvSpPr>
            <a:spLocks noGrp="1"/>
          </p:cNvSpPr>
          <p:nvPr>
            <p:ph type="dt" sz="half" idx="10"/>
          </p:nvPr>
        </p:nvSpPr>
        <p:spPr/>
        <p:txBody>
          <a:bodyPr/>
          <a:lstStyle/>
          <a:p>
            <a:pPr>
              <a:defRPr/>
            </a:pPr>
            <a:r>
              <a:rPr lang="tr-TR"/>
              <a:t>30 Ekim 2012</a:t>
            </a:r>
          </a:p>
        </p:txBody>
      </p:sp>
      <p:sp>
        <p:nvSpPr>
          <p:cNvPr id="5" name="Alt Bilgi Yer Tutucusu 4">
            <a:extLst>
              <a:ext uri="{FF2B5EF4-FFF2-40B4-BE49-F238E27FC236}">
                <a16:creationId xmlns:a16="http://schemas.microsoft.com/office/drawing/2014/main" id="{0FFFEAFB-BD9E-D3FB-FF3A-60E5F99660CF}"/>
              </a:ext>
            </a:extLst>
          </p:cNvPr>
          <p:cNvSpPr>
            <a:spLocks noGrp="1"/>
          </p:cNvSpPr>
          <p:nvPr>
            <p:ph type="ftr" sz="quarter" idx="11"/>
          </p:nvPr>
        </p:nvSpPr>
        <p:spPr/>
        <p:txBody>
          <a:bodyPr/>
          <a:lstStyle/>
          <a:p>
            <a:pPr>
              <a:defRPr/>
            </a:pPr>
            <a:r>
              <a:rPr lang="tr-TR"/>
              <a:t>İşletmelere Yönelik Destek Araçları</a:t>
            </a:r>
          </a:p>
        </p:txBody>
      </p:sp>
      <p:sp>
        <p:nvSpPr>
          <p:cNvPr id="6" name="Slayt Numarası Yer Tutucusu 5">
            <a:extLst>
              <a:ext uri="{FF2B5EF4-FFF2-40B4-BE49-F238E27FC236}">
                <a16:creationId xmlns:a16="http://schemas.microsoft.com/office/drawing/2014/main" id="{F4059E0D-95D9-4298-3B3F-162A294FD6B3}"/>
              </a:ext>
            </a:extLst>
          </p:cNvPr>
          <p:cNvSpPr>
            <a:spLocks noGrp="1"/>
          </p:cNvSpPr>
          <p:nvPr>
            <p:ph type="sldNum" sz="quarter" idx="12"/>
          </p:nvPr>
        </p:nvSpPr>
        <p:spPr/>
        <p:txBody>
          <a:bodyPr/>
          <a:lstStyle/>
          <a:p>
            <a:pPr>
              <a:defRPr/>
            </a:pPr>
            <a:fld id="{1AE6A00E-7A3D-4BD2-A1CA-EFCD16F8E592}" type="slidenum">
              <a:rPr lang="tr-TR" smtClean="0"/>
              <a:pPr>
                <a:defRPr/>
              </a:pPr>
              <a:t>‹#›</a:t>
            </a:fld>
            <a:endParaRPr lang="tr-TR"/>
          </a:p>
        </p:txBody>
      </p:sp>
    </p:spTree>
    <p:extLst>
      <p:ext uri="{BB962C8B-B14F-4D97-AF65-F5344CB8AC3E}">
        <p14:creationId xmlns:p14="http://schemas.microsoft.com/office/powerpoint/2010/main" val="415580989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3E11ED-5998-6338-AEF1-15FAD990381F}"/>
              </a:ext>
            </a:extLst>
          </p:cNvPr>
          <p:cNvSpPr>
            <a:spLocks noGrp="1"/>
          </p:cNvSpPr>
          <p:nvPr>
            <p:ph type="title"/>
          </p:nvPr>
        </p:nvSpPr>
        <p:spPr>
          <a:xfrm>
            <a:off x="623888" y="1709739"/>
            <a:ext cx="7886700" cy="2852737"/>
          </a:xfrm>
        </p:spPr>
        <p:txBody>
          <a:bodyPr anchor="b"/>
          <a:lstStyle>
            <a:lvl1pPr>
              <a:defRPr sz="45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A1C3AD1-6BA3-F1A5-A08A-6D4B0E48E1A4}"/>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57AD3C3E-407D-E357-B38F-1F141B5A9B42}"/>
              </a:ext>
            </a:extLst>
          </p:cNvPr>
          <p:cNvSpPr>
            <a:spLocks noGrp="1"/>
          </p:cNvSpPr>
          <p:nvPr>
            <p:ph type="dt" sz="half" idx="10"/>
          </p:nvPr>
        </p:nvSpPr>
        <p:spPr/>
        <p:txBody>
          <a:bodyPr/>
          <a:lstStyle/>
          <a:p>
            <a:pPr>
              <a:defRPr/>
            </a:pPr>
            <a:r>
              <a:rPr lang="tr-TR"/>
              <a:t>30 Ekim 2012</a:t>
            </a:r>
          </a:p>
        </p:txBody>
      </p:sp>
      <p:sp>
        <p:nvSpPr>
          <p:cNvPr id="5" name="Alt Bilgi Yer Tutucusu 4">
            <a:extLst>
              <a:ext uri="{FF2B5EF4-FFF2-40B4-BE49-F238E27FC236}">
                <a16:creationId xmlns:a16="http://schemas.microsoft.com/office/drawing/2014/main" id="{B278E032-C419-7F72-1739-E3BB6E4EBEEF}"/>
              </a:ext>
            </a:extLst>
          </p:cNvPr>
          <p:cNvSpPr>
            <a:spLocks noGrp="1"/>
          </p:cNvSpPr>
          <p:nvPr>
            <p:ph type="ftr" sz="quarter" idx="11"/>
          </p:nvPr>
        </p:nvSpPr>
        <p:spPr/>
        <p:txBody>
          <a:bodyPr/>
          <a:lstStyle/>
          <a:p>
            <a:pPr>
              <a:defRPr/>
            </a:pPr>
            <a:r>
              <a:rPr lang="tr-TR"/>
              <a:t>İşletmelere Yönelik Destek Araçları</a:t>
            </a:r>
          </a:p>
        </p:txBody>
      </p:sp>
      <p:sp>
        <p:nvSpPr>
          <p:cNvPr id="6" name="Slayt Numarası Yer Tutucusu 5">
            <a:extLst>
              <a:ext uri="{FF2B5EF4-FFF2-40B4-BE49-F238E27FC236}">
                <a16:creationId xmlns:a16="http://schemas.microsoft.com/office/drawing/2014/main" id="{E27ABA1D-21B2-DC6F-BD8F-1C0577CDDB1F}"/>
              </a:ext>
            </a:extLst>
          </p:cNvPr>
          <p:cNvSpPr>
            <a:spLocks noGrp="1"/>
          </p:cNvSpPr>
          <p:nvPr>
            <p:ph type="sldNum" sz="quarter" idx="12"/>
          </p:nvPr>
        </p:nvSpPr>
        <p:spPr/>
        <p:txBody>
          <a:bodyPr/>
          <a:lstStyle/>
          <a:p>
            <a:pPr>
              <a:defRPr/>
            </a:pPr>
            <a:fld id="{1AE6A00E-7A3D-4BD2-A1CA-EFCD16F8E592}" type="slidenum">
              <a:rPr lang="tr-TR" smtClean="0"/>
              <a:pPr>
                <a:defRPr/>
              </a:pPr>
              <a:t>‹#›</a:t>
            </a:fld>
            <a:endParaRPr lang="tr-TR"/>
          </a:p>
        </p:txBody>
      </p:sp>
    </p:spTree>
    <p:extLst>
      <p:ext uri="{BB962C8B-B14F-4D97-AF65-F5344CB8AC3E}">
        <p14:creationId xmlns:p14="http://schemas.microsoft.com/office/powerpoint/2010/main" val="272615640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F46D54-3651-EF68-9437-37C24F70ABE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80FFF0C-1FFC-58A1-C4C7-F0C587AA9C2B}"/>
              </a:ext>
            </a:extLst>
          </p:cNvPr>
          <p:cNvSpPr>
            <a:spLocks noGrp="1"/>
          </p:cNvSpPr>
          <p:nvPr>
            <p:ph sz="half" idx="1"/>
          </p:nvPr>
        </p:nvSpPr>
        <p:spPr>
          <a:xfrm>
            <a:off x="6286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A3916269-7287-FF41-5281-A5E4CE9C5878}"/>
              </a:ext>
            </a:extLst>
          </p:cNvPr>
          <p:cNvSpPr>
            <a:spLocks noGrp="1"/>
          </p:cNvSpPr>
          <p:nvPr>
            <p:ph sz="half" idx="2"/>
          </p:nvPr>
        </p:nvSpPr>
        <p:spPr>
          <a:xfrm>
            <a:off x="46291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40553877-D064-EDD9-5E0E-1212B8B25C23}"/>
              </a:ext>
            </a:extLst>
          </p:cNvPr>
          <p:cNvSpPr>
            <a:spLocks noGrp="1"/>
          </p:cNvSpPr>
          <p:nvPr>
            <p:ph type="dt" sz="half" idx="10"/>
          </p:nvPr>
        </p:nvSpPr>
        <p:spPr/>
        <p:txBody>
          <a:bodyPr/>
          <a:lstStyle/>
          <a:p>
            <a:pPr>
              <a:defRPr/>
            </a:pPr>
            <a:r>
              <a:rPr lang="tr-TR"/>
              <a:t>30 Ekim 2012</a:t>
            </a:r>
          </a:p>
        </p:txBody>
      </p:sp>
      <p:sp>
        <p:nvSpPr>
          <p:cNvPr id="6" name="Alt Bilgi Yer Tutucusu 5">
            <a:extLst>
              <a:ext uri="{FF2B5EF4-FFF2-40B4-BE49-F238E27FC236}">
                <a16:creationId xmlns:a16="http://schemas.microsoft.com/office/drawing/2014/main" id="{326380BD-FA87-F9C6-9942-782CE7BB8FE5}"/>
              </a:ext>
            </a:extLst>
          </p:cNvPr>
          <p:cNvSpPr>
            <a:spLocks noGrp="1"/>
          </p:cNvSpPr>
          <p:nvPr>
            <p:ph type="ftr" sz="quarter" idx="11"/>
          </p:nvPr>
        </p:nvSpPr>
        <p:spPr/>
        <p:txBody>
          <a:bodyPr/>
          <a:lstStyle/>
          <a:p>
            <a:pPr>
              <a:defRPr/>
            </a:pPr>
            <a:r>
              <a:rPr lang="tr-TR"/>
              <a:t>İşletmelere Yönelik Destek Araçları</a:t>
            </a:r>
          </a:p>
        </p:txBody>
      </p:sp>
      <p:sp>
        <p:nvSpPr>
          <p:cNvPr id="7" name="Slayt Numarası Yer Tutucusu 6">
            <a:extLst>
              <a:ext uri="{FF2B5EF4-FFF2-40B4-BE49-F238E27FC236}">
                <a16:creationId xmlns:a16="http://schemas.microsoft.com/office/drawing/2014/main" id="{D77E11C7-1248-1F5A-2370-81E733716AAD}"/>
              </a:ext>
            </a:extLst>
          </p:cNvPr>
          <p:cNvSpPr>
            <a:spLocks noGrp="1"/>
          </p:cNvSpPr>
          <p:nvPr>
            <p:ph type="sldNum" sz="quarter" idx="12"/>
          </p:nvPr>
        </p:nvSpPr>
        <p:spPr/>
        <p:txBody>
          <a:bodyPr/>
          <a:lstStyle/>
          <a:p>
            <a:pPr>
              <a:defRPr/>
            </a:pPr>
            <a:fld id="{1AE6A00E-7A3D-4BD2-A1CA-EFCD16F8E592}" type="slidenum">
              <a:rPr lang="tr-TR" smtClean="0"/>
              <a:pPr>
                <a:defRPr/>
              </a:pPr>
              <a:t>‹#›</a:t>
            </a:fld>
            <a:endParaRPr lang="tr-TR"/>
          </a:p>
        </p:txBody>
      </p:sp>
    </p:spTree>
    <p:extLst>
      <p:ext uri="{BB962C8B-B14F-4D97-AF65-F5344CB8AC3E}">
        <p14:creationId xmlns:p14="http://schemas.microsoft.com/office/powerpoint/2010/main" val="168266121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0E80A3-2326-FDA4-70B9-4D1F1D956D70}"/>
              </a:ext>
            </a:extLst>
          </p:cNvPr>
          <p:cNvSpPr>
            <a:spLocks noGrp="1"/>
          </p:cNvSpPr>
          <p:nvPr>
            <p:ph type="title"/>
          </p:nvPr>
        </p:nvSpPr>
        <p:spPr>
          <a:xfrm>
            <a:off x="629841" y="365126"/>
            <a:ext cx="78867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2DE0EB2-9A18-ACA5-72FE-09CDA1A0479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088ABAD-E149-FAD8-C11F-9990CDE9AE32}"/>
              </a:ext>
            </a:extLst>
          </p:cNvPr>
          <p:cNvSpPr>
            <a:spLocks noGrp="1"/>
          </p:cNvSpPr>
          <p:nvPr>
            <p:ph sz="half" idx="2"/>
          </p:nvPr>
        </p:nvSpPr>
        <p:spPr>
          <a:xfrm>
            <a:off x="629842" y="2505075"/>
            <a:ext cx="3868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70CDF61-05BC-36BB-56AC-461B99121E4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4A1D0E07-8630-9EBB-200A-AEC10EE091CF}"/>
              </a:ext>
            </a:extLst>
          </p:cNvPr>
          <p:cNvSpPr>
            <a:spLocks noGrp="1"/>
          </p:cNvSpPr>
          <p:nvPr>
            <p:ph sz="quarter" idx="4"/>
          </p:nvPr>
        </p:nvSpPr>
        <p:spPr>
          <a:xfrm>
            <a:off x="4629150" y="2505075"/>
            <a:ext cx="3887391"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3D5526B-CAF4-3843-826A-AC500DA4F9CC}"/>
              </a:ext>
            </a:extLst>
          </p:cNvPr>
          <p:cNvSpPr>
            <a:spLocks noGrp="1"/>
          </p:cNvSpPr>
          <p:nvPr>
            <p:ph type="dt" sz="half" idx="10"/>
          </p:nvPr>
        </p:nvSpPr>
        <p:spPr/>
        <p:txBody>
          <a:bodyPr/>
          <a:lstStyle/>
          <a:p>
            <a:pPr>
              <a:defRPr/>
            </a:pPr>
            <a:r>
              <a:rPr lang="tr-TR"/>
              <a:t>30 Ekim 2012</a:t>
            </a:r>
          </a:p>
        </p:txBody>
      </p:sp>
      <p:sp>
        <p:nvSpPr>
          <p:cNvPr id="8" name="Alt Bilgi Yer Tutucusu 7">
            <a:extLst>
              <a:ext uri="{FF2B5EF4-FFF2-40B4-BE49-F238E27FC236}">
                <a16:creationId xmlns:a16="http://schemas.microsoft.com/office/drawing/2014/main" id="{0879C609-55ED-9E03-5C98-CF4433976EB4}"/>
              </a:ext>
            </a:extLst>
          </p:cNvPr>
          <p:cNvSpPr>
            <a:spLocks noGrp="1"/>
          </p:cNvSpPr>
          <p:nvPr>
            <p:ph type="ftr" sz="quarter" idx="11"/>
          </p:nvPr>
        </p:nvSpPr>
        <p:spPr/>
        <p:txBody>
          <a:bodyPr/>
          <a:lstStyle/>
          <a:p>
            <a:pPr>
              <a:defRPr/>
            </a:pPr>
            <a:r>
              <a:rPr lang="tr-TR"/>
              <a:t>İşletmelere Yönelik Destek Araçları</a:t>
            </a:r>
          </a:p>
        </p:txBody>
      </p:sp>
      <p:sp>
        <p:nvSpPr>
          <p:cNvPr id="9" name="Slayt Numarası Yer Tutucusu 8">
            <a:extLst>
              <a:ext uri="{FF2B5EF4-FFF2-40B4-BE49-F238E27FC236}">
                <a16:creationId xmlns:a16="http://schemas.microsoft.com/office/drawing/2014/main" id="{49678010-6319-A727-73D2-6A7AAF22A24B}"/>
              </a:ext>
            </a:extLst>
          </p:cNvPr>
          <p:cNvSpPr>
            <a:spLocks noGrp="1"/>
          </p:cNvSpPr>
          <p:nvPr>
            <p:ph type="sldNum" sz="quarter" idx="12"/>
          </p:nvPr>
        </p:nvSpPr>
        <p:spPr/>
        <p:txBody>
          <a:bodyPr/>
          <a:lstStyle/>
          <a:p>
            <a:pPr>
              <a:defRPr/>
            </a:pPr>
            <a:fld id="{1AE6A00E-7A3D-4BD2-A1CA-EFCD16F8E592}" type="slidenum">
              <a:rPr lang="tr-TR" smtClean="0"/>
              <a:pPr>
                <a:defRPr/>
              </a:pPr>
              <a:t>‹#›</a:t>
            </a:fld>
            <a:endParaRPr lang="tr-TR"/>
          </a:p>
        </p:txBody>
      </p:sp>
    </p:spTree>
    <p:extLst>
      <p:ext uri="{BB962C8B-B14F-4D97-AF65-F5344CB8AC3E}">
        <p14:creationId xmlns:p14="http://schemas.microsoft.com/office/powerpoint/2010/main" val="265045561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12B5D9-5F83-6914-1AF7-286F5FC3430F}"/>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6F9DDC9-93FF-6A5A-CE7D-AF446D8806EF}"/>
              </a:ext>
            </a:extLst>
          </p:cNvPr>
          <p:cNvSpPr>
            <a:spLocks noGrp="1"/>
          </p:cNvSpPr>
          <p:nvPr>
            <p:ph type="dt" sz="half" idx="10"/>
          </p:nvPr>
        </p:nvSpPr>
        <p:spPr/>
        <p:txBody>
          <a:bodyPr/>
          <a:lstStyle/>
          <a:p>
            <a:pPr>
              <a:defRPr/>
            </a:pPr>
            <a:r>
              <a:rPr lang="tr-TR"/>
              <a:t>30 Ekim 2012</a:t>
            </a:r>
          </a:p>
        </p:txBody>
      </p:sp>
      <p:sp>
        <p:nvSpPr>
          <p:cNvPr id="4" name="Alt Bilgi Yer Tutucusu 3">
            <a:extLst>
              <a:ext uri="{FF2B5EF4-FFF2-40B4-BE49-F238E27FC236}">
                <a16:creationId xmlns:a16="http://schemas.microsoft.com/office/drawing/2014/main" id="{8AE23B8F-E5D5-5526-AA26-F64FBBB4CCE5}"/>
              </a:ext>
            </a:extLst>
          </p:cNvPr>
          <p:cNvSpPr>
            <a:spLocks noGrp="1"/>
          </p:cNvSpPr>
          <p:nvPr>
            <p:ph type="ftr" sz="quarter" idx="11"/>
          </p:nvPr>
        </p:nvSpPr>
        <p:spPr/>
        <p:txBody>
          <a:bodyPr/>
          <a:lstStyle/>
          <a:p>
            <a:pPr>
              <a:defRPr/>
            </a:pPr>
            <a:r>
              <a:rPr lang="tr-TR"/>
              <a:t>İşletmelere Yönelik Destek Araçları</a:t>
            </a:r>
          </a:p>
        </p:txBody>
      </p:sp>
      <p:sp>
        <p:nvSpPr>
          <p:cNvPr id="5" name="Slayt Numarası Yer Tutucusu 4">
            <a:extLst>
              <a:ext uri="{FF2B5EF4-FFF2-40B4-BE49-F238E27FC236}">
                <a16:creationId xmlns:a16="http://schemas.microsoft.com/office/drawing/2014/main" id="{346DA135-EBE0-CD2C-9173-01BE4DF2B228}"/>
              </a:ext>
            </a:extLst>
          </p:cNvPr>
          <p:cNvSpPr>
            <a:spLocks noGrp="1"/>
          </p:cNvSpPr>
          <p:nvPr>
            <p:ph type="sldNum" sz="quarter" idx="12"/>
          </p:nvPr>
        </p:nvSpPr>
        <p:spPr/>
        <p:txBody>
          <a:bodyPr/>
          <a:lstStyle/>
          <a:p>
            <a:pPr>
              <a:defRPr/>
            </a:pPr>
            <a:fld id="{7F926117-2215-4F8D-9F0C-E04BE0505B7B}" type="slidenum">
              <a:rPr lang="tr-TR" smtClean="0"/>
              <a:pPr>
                <a:defRPr/>
              </a:pPr>
              <a:t>‹#›</a:t>
            </a:fld>
            <a:endParaRPr lang="tr-TR"/>
          </a:p>
        </p:txBody>
      </p:sp>
    </p:spTree>
    <p:extLst>
      <p:ext uri="{BB962C8B-B14F-4D97-AF65-F5344CB8AC3E}">
        <p14:creationId xmlns:p14="http://schemas.microsoft.com/office/powerpoint/2010/main" val="274800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894C3C6-2712-85F9-7B3E-2554E05BAE2B}"/>
              </a:ext>
            </a:extLst>
          </p:cNvPr>
          <p:cNvSpPr>
            <a:spLocks noGrp="1"/>
          </p:cNvSpPr>
          <p:nvPr>
            <p:ph type="dt" sz="half" idx="10"/>
          </p:nvPr>
        </p:nvSpPr>
        <p:spPr/>
        <p:txBody>
          <a:bodyPr/>
          <a:lstStyle/>
          <a:p>
            <a:pPr>
              <a:defRPr/>
            </a:pPr>
            <a:r>
              <a:rPr lang="tr-TR"/>
              <a:t>30 Ekim 2012</a:t>
            </a:r>
          </a:p>
        </p:txBody>
      </p:sp>
      <p:sp>
        <p:nvSpPr>
          <p:cNvPr id="3" name="Alt Bilgi Yer Tutucusu 2">
            <a:extLst>
              <a:ext uri="{FF2B5EF4-FFF2-40B4-BE49-F238E27FC236}">
                <a16:creationId xmlns:a16="http://schemas.microsoft.com/office/drawing/2014/main" id="{E704CF41-2E17-4BAA-90F6-2E018C1870C5}"/>
              </a:ext>
            </a:extLst>
          </p:cNvPr>
          <p:cNvSpPr>
            <a:spLocks noGrp="1"/>
          </p:cNvSpPr>
          <p:nvPr>
            <p:ph type="ftr" sz="quarter" idx="11"/>
          </p:nvPr>
        </p:nvSpPr>
        <p:spPr/>
        <p:txBody>
          <a:bodyPr/>
          <a:lstStyle/>
          <a:p>
            <a:pPr>
              <a:defRPr/>
            </a:pPr>
            <a:r>
              <a:rPr lang="tr-TR"/>
              <a:t>İşletmelere Yönelik Destek Araçları</a:t>
            </a:r>
          </a:p>
        </p:txBody>
      </p:sp>
      <p:sp>
        <p:nvSpPr>
          <p:cNvPr id="4" name="Slayt Numarası Yer Tutucusu 3">
            <a:extLst>
              <a:ext uri="{FF2B5EF4-FFF2-40B4-BE49-F238E27FC236}">
                <a16:creationId xmlns:a16="http://schemas.microsoft.com/office/drawing/2014/main" id="{2A60A172-1DF0-2E80-1984-740DAEEB5876}"/>
              </a:ext>
            </a:extLst>
          </p:cNvPr>
          <p:cNvSpPr>
            <a:spLocks noGrp="1"/>
          </p:cNvSpPr>
          <p:nvPr>
            <p:ph type="sldNum" sz="quarter" idx="12"/>
          </p:nvPr>
        </p:nvSpPr>
        <p:spPr/>
        <p:txBody>
          <a:bodyPr/>
          <a:lstStyle/>
          <a:p>
            <a:pPr>
              <a:defRPr/>
            </a:pPr>
            <a:fld id="{712D6BBB-D6B6-4AEB-9702-EC6B1ED9FEE8}" type="slidenum">
              <a:rPr lang="tr-TR" smtClean="0"/>
              <a:pPr>
                <a:defRPr/>
              </a:pPr>
              <a:t>‹#›</a:t>
            </a:fld>
            <a:endParaRPr lang="tr-TR"/>
          </a:p>
        </p:txBody>
      </p:sp>
    </p:spTree>
    <p:extLst>
      <p:ext uri="{BB962C8B-B14F-4D97-AF65-F5344CB8AC3E}">
        <p14:creationId xmlns:p14="http://schemas.microsoft.com/office/powerpoint/2010/main" val="394595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40002F-38B9-6FBB-4A1C-317D0DEADC9F}"/>
              </a:ext>
            </a:extLst>
          </p:cNvPr>
          <p:cNvSpPr>
            <a:spLocks noGrp="1"/>
          </p:cNvSpPr>
          <p:nvPr>
            <p:ph type="title"/>
          </p:nvPr>
        </p:nvSpPr>
        <p:spPr>
          <a:xfrm>
            <a:off x="629841" y="457200"/>
            <a:ext cx="2949178" cy="1600200"/>
          </a:xfrm>
        </p:spPr>
        <p:txBody>
          <a:bodyPr anchor="b"/>
          <a:lstStyle>
            <a:lvl1pPr>
              <a:defRPr sz="24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A7FBB2B-960D-1500-58F2-78621962D35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A00E109-D98B-0FF6-75B8-9D9BD9DC081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B2F2466-AFFC-F513-3D16-889207C8F426}"/>
              </a:ext>
            </a:extLst>
          </p:cNvPr>
          <p:cNvSpPr>
            <a:spLocks noGrp="1"/>
          </p:cNvSpPr>
          <p:nvPr>
            <p:ph type="dt" sz="half" idx="10"/>
          </p:nvPr>
        </p:nvSpPr>
        <p:spPr/>
        <p:txBody>
          <a:bodyPr/>
          <a:lstStyle/>
          <a:p>
            <a:pPr>
              <a:defRPr/>
            </a:pPr>
            <a:r>
              <a:rPr lang="tr-TR"/>
              <a:t>30 Ekim 2012</a:t>
            </a:r>
          </a:p>
        </p:txBody>
      </p:sp>
      <p:sp>
        <p:nvSpPr>
          <p:cNvPr id="6" name="Alt Bilgi Yer Tutucusu 5">
            <a:extLst>
              <a:ext uri="{FF2B5EF4-FFF2-40B4-BE49-F238E27FC236}">
                <a16:creationId xmlns:a16="http://schemas.microsoft.com/office/drawing/2014/main" id="{29761E4F-A877-7371-6BC4-1711E7176EAB}"/>
              </a:ext>
            </a:extLst>
          </p:cNvPr>
          <p:cNvSpPr>
            <a:spLocks noGrp="1"/>
          </p:cNvSpPr>
          <p:nvPr>
            <p:ph type="ftr" sz="quarter" idx="11"/>
          </p:nvPr>
        </p:nvSpPr>
        <p:spPr/>
        <p:txBody>
          <a:bodyPr/>
          <a:lstStyle/>
          <a:p>
            <a:pPr>
              <a:defRPr/>
            </a:pPr>
            <a:r>
              <a:rPr lang="tr-TR"/>
              <a:t>İşletmelere Yönelik Destek Araçları</a:t>
            </a:r>
          </a:p>
        </p:txBody>
      </p:sp>
      <p:sp>
        <p:nvSpPr>
          <p:cNvPr id="7" name="Slayt Numarası Yer Tutucusu 6">
            <a:extLst>
              <a:ext uri="{FF2B5EF4-FFF2-40B4-BE49-F238E27FC236}">
                <a16:creationId xmlns:a16="http://schemas.microsoft.com/office/drawing/2014/main" id="{7657093D-3B67-0E39-F861-968610BE87A9}"/>
              </a:ext>
            </a:extLst>
          </p:cNvPr>
          <p:cNvSpPr>
            <a:spLocks noGrp="1"/>
          </p:cNvSpPr>
          <p:nvPr>
            <p:ph type="sldNum" sz="quarter" idx="12"/>
          </p:nvPr>
        </p:nvSpPr>
        <p:spPr/>
        <p:txBody>
          <a:bodyPr/>
          <a:lstStyle/>
          <a:p>
            <a:pPr>
              <a:defRPr/>
            </a:pPr>
            <a:fld id="{1AE6A00E-7A3D-4BD2-A1CA-EFCD16F8E592}" type="slidenum">
              <a:rPr lang="tr-TR" smtClean="0"/>
              <a:pPr>
                <a:defRPr/>
              </a:pPr>
              <a:t>‹#›</a:t>
            </a:fld>
            <a:endParaRPr lang="tr-TR"/>
          </a:p>
        </p:txBody>
      </p:sp>
    </p:spTree>
    <p:extLst>
      <p:ext uri="{BB962C8B-B14F-4D97-AF65-F5344CB8AC3E}">
        <p14:creationId xmlns:p14="http://schemas.microsoft.com/office/powerpoint/2010/main" val="5425921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10ECBB-2B5A-EAC1-5690-E2EA88C90B43}"/>
              </a:ext>
            </a:extLst>
          </p:cNvPr>
          <p:cNvSpPr>
            <a:spLocks noGrp="1"/>
          </p:cNvSpPr>
          <p:nvPr>
            <p:ph type="title"/>
          </p:nvPr>
        </p:nvSpPr>
        <p:spPr>
          <a:xfrm>
            <a:off x="629841" y="457200"/>
            <a:ext cx="2949178" cy="1600200"/>
          </a:xfrm>
        </p:spPr>
        <p:txBody>
          <a:bodyPr anchor="b"/>
          <a:lstStyle>
            <a:lvl1pPr>
              <a:defRPr sz="24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BC909D3-C87E-6CF0-6503-6E6BABA124F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a:extLst>
              <a:ext uri="{FF2B5EF4-FFF2-40B4-BE49-F238E27FC236}">
                <a16:creationId xmlns:a16="http://schemas.microsoft.com/office/drawing/2014/main" id="{AF90E6A5-6D4F-A015-7718-2DBD03516B2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4AA71A7-5573-ABED-F6BC-557B21397B04}"/>
              </a:ext>
            </a:extLst>
          </p:cNvPr>
          <p:cNvSpPr>
            <a:spLocks noGrp="1"/>
          </p:cNvSpPr>
          <p:nvPr>
            <p:ph type="dt" sz="half" idx="10"/>
          </p:nvPr>
        </p:nvSpPr>
        <p:spPr/>
        <p:txBody>
          <a:bodyPr/>
          <a:lstStyle/>
          <a:p>
            <a:pPr>
              <a:defRPr/>
            </a:pPr>
            <a:r>
              <a:rPr lang="tr-TR"/>
              <a:t>30 Ekim 2012</a:t>
            </a:r>
          </a:p>
        </p:txBody>
      </p:sp>
      <p:sp>
        <p:nvSpPr>
          <p:cNvPr id="6" name="Alt Bilgi Yer Tutucusu 5">
            <a:extLst>
              <a:ext uri="{FF2B5EF4-FFF2-40B4-BE49-F238E27FC236}">
                <a16:creationId xmlns:a16="http://schemas.microsoft.com/office/drawing/2014/main" id="{6241121D-4FBA-A65A-DFE9-5AC675580F4F}"/>
              </a:ext>
            </a:extLst>
          </p:cNvPr>
          <p:cNvSpPr>
            <a:spLocks noGrp="1"/>
          </p:cNvSpPr>
          <p:nvPr>
            <p:ph type="ftr" sz="quarter" idx="11"/>
          </p:nvPr>
        </p:nvSpPr>
        <p:spPr/>
        <p:txBody>
          <a:bodyPr/>
          <a:lstStyle/>
          <a:p>
            <a:pPr>
              <a:defRPr/>
            </a:pPr>
            <a:r>
              <a:rPr lang="tr-TR"/>
              <a:t>İşletmelere Yönelik Destek Araçları</a:t>
            </a:r>
          </a:p>
        </p:txBody>
      </p:sp>
      <p:sp>
        <p:nvSpPr>
          <p:cNvPr id="7" name="Slayt Numarası Yer Tutucusu 6">
            <a:extLst>
              <a:ext uri="{FF2B5EF4-FFF2-40B4-BE49-F238E27FC236}">
                <a16:creationId xmlns:a16="http://schemas.microsoft.com/office/drawing/2014/main" id="{805CB21F-CD40-CA1E-D7CB-A7E348481FE6}"/>
              </a:ext>
            </a:extLst>
          </p:cNvPr>
          <p:cNvSpPr>
            <a:spLocks noGrp="1"/>
          </p:cNvSpPr>
          <p:nvPr>
            <p:ph type="sldNum" sz="quarter" idx="12"/>
          </p:nvPr>
        </p:nvSpPr>
        <p:spPr/>
        <p:txBody>
          <a:bodyPr/>
          <a:lstStyle/>
          <a:p>
            <a:pPr>
              <a:defRPr/>
            </a:pPr>
            <a:fld id="{1AE6A00E-7A3D-4BD2-A1CA-EFCD16F8E592}" type="slidenum">
              <a:rPr lang="tr-TR" smtClean="0"/>
              <a:pPr>
                <a:defRPr/>
              </a:pPr>
              <a:t>‹#›</a:t>
            </a:fld>
            <a:endParaRPr lang="tr-TR"/>
          </a:p>
        </p:txBody>
      </p:sp>
    </p:spTree>
    <p:extLst>
      <p:ext uri="{BB962C8B-B14F-4D97-AF65-F5344CB8AC3E}">
        <p14:creationId xmlns:p14="http://schemas.microsoft.com/office/powerpoint/2010/main" val="373820576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F1618EF-8E75-1776-D515-40C0EE42BA8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6C51656-0422-FCB6-5FC7-6A896100A7C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7F6B615-0A00-4786-4B34-6B675BC0E5B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pPr>
              <a:defRPr/>
            </a:pPr>
            <a:r>
              <a:rPr lang="tr-TR"/>
              <a:t>30 Ekim 2012</a:t>
            </a:r>
          </a:p>
        </p:txBody>
      </p:sp>
      <p:sp>
        <p:nvSpPr>
          <p:cNvPr id="5" name="Alt Bilgi Yer Tutucusu 4">
            <a:extLst>
              <a:ext uri="{FF2B5EF4-FFF2-40B4-BE49-F238E27FC236}">
                <a16:creationId xmlns:a16="http://schemas.microsoft.com/office/drawing/2014/main" id="{AF34AC8E-A299-8809-2792-5AA2B6C6F10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pPr>
              <a:defRPr/>
            </a:pPr>
            <a:r>
              <a:rPr lang="tr-TR"/>
              <a:t>İşletmelere Yönelik Destek Araçları</a:t>
            </a:r>
          </a:p>
        </p:txBody>
      </p:sp>
      <p:sp>
        <p:nvSpPr>
          <p:cNvPr id="6" name="Slayt Numarası Yer Tutucusu 5">
            <a:extLst>
              <a:ext uri="{FF2B5EF4-FFF2-40B4-BE49-F238E27FC236}">
                <a16:creationId xmlns:a16="http://schemas.microsoft.com/office/drawing/2014/main" id="{7182928B-3C9D-F328-1681-313627E6331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pPr>
              <a:defRPr/>
            </a:pPr>
            <a:fld id="{1AE6A00E-7A3D-4BD2-A1CA-EFCD16F8E592}" type="slidenum">
              <a:rPr lang="tr-TR" smtClean="0"/>
              <a:pPr>
                <a:defRPr/>
              </a:pPr>
              <a:t>‹#›</a:t>
            </a:fld>
            <a:endParaRPr lang="tr-TR"/>
          </a:p>
        </p:txBody>
      </p:sp>
    </p:spTree>
    <p:extLst>
      <p:ext uri="{BB962C8B-B14F-4D97-AF65-F5344CB8AC3E}">
        <p14:creationId xmlns:p14="http://schemas.microsoft.com/office/powerpoint/2010/main" val="389211062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jpe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9144000"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308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1640" y="-1720"/>
            <a:ext cx="881253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4540" y="-1291"/>
            <a:ext cx="2706134"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Oval 308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3923854" y="1402819"/>
            <a:ext cx="4967533" cy="3741293"/>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4" name="1 Başlık"/>
          <p:cNvSpPr>
            <a:spLocks noGrp="1"/>
          </p:cNvSpPr>
          <p:nvPr>
            <p:ph type="ctrTitle"/>
          </p:nvPr>
        </p:nvSpPr>
        <p:spPr>
          <a:xfrm>
            <a:off x="1040148" y="818984"/>
            <a:ext cx="4947184" cy="3268520"/>
          </a:xfrm>
        </p:spPr>
        <p:txBody>
          <a:bodyPr>
            <a:normAutofit/>
          </a:bodyPr>
          <a:lstStyle/>
          <a:p>
            <a:pPr algn="r"/>
            <a:r>
              <a:rPr lang="tr-TR" sz="3300" dirty="0">
                <a:solidFill>
                  <a:srgbClr val="FFFFFF"/>
                </a:solidFill>
              </a:rPr>
              <a:t>KARABÜK ÜNİVERSİTESİ </a:t>
            </a:r>
            <a:br>
              <a:rPr lang="tr-TR" sz="3300" dirty="0">
                <a:solidFill>
                  <a:srgbClr val="FFFFFF"/>
                </a:solidFill>
              </a:rPr>
            </a:br>
            <a:r>
              <a:rPr lang="tr-TR" sz="3300" dirty="0">
                <a:solidFill>
                  <a:srgbClr val="FFFFFF"/>
                </a:solidFill>
              </a:rPr>
              <a:t>2026-2030 Stratejik Plan Hazırlık Çalışmaları</a:t>
            </a:r>
            <a:br>
              <a:rPr lang="tr-TR" sz="3300" dirty="0">
                <a:solidFill>
                  <a:srgbClr val="FFFFFF"/>
                </a:solidFill>
              </a:rPr>
            </a:br>
            <a:br>
              <a:rPr lang="tr-TR" sz="3300" dirty="0">
                <a:solidFill>
                  <a:srgbClr val="FFFFFF"/>
                </a:solidFill>
              </a:rPr>
            </a:br>
            <a:r>
              <a:rPr lang="tr-TR" sz="3300" dirty="0">
                <a:solidFill>
                  <a:srgbClr val="FFFFFF"/>
                </a:solidFill>
              </a:rPr>
              <a:t>STRATEJİK PLANLAMA BİLGİLENDİRME SUNUMU</a:t>
            </a:r>
            <a:br>
              <a:rPr lang="tr-TR" sz="3300" dirty="0">
                <a:solidFill>
                  <a:srgbClr val="FFFFFF"/>
                </a:solidFill>
              </a:rPr>
            </a:br>
            <a:endParaRPr lang="tr-TR" sz="3300" dirty="0">
              <a:solidFill>
                <a:srgbClr val="FFFFFF"/>
              </a:solidFill>
            </a:endParaRPr>
          </a:p>
        </p:txBody>
      </p:sp>
      <p:sp>
        <p:nvSpPr>
          <p:cNvPr id="3090" name="Rectangle 308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735" y="4480038"/>
            <a:ext cx="9134528"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2 Alt Başlık"/>
          <p:cNvSpPr>
            <a:spLocks noGrp="1"/>
          </p:cNvSpPr>
          <p:nvPr>
            <p:ph type="subTitle" idx="1"/>
          </p:nvPr>
        </p:nvSpPr>
        <p:spPr>
          <a:xfrm>
            <a:off x="1448905" y="4797188"/>
            <a:ext cx="4538427" cy="1241828"/>
          </a:xfrm>
        </p:spPr>
        <p:txBody>
          <a:bodyPr>
            <a:normAutofit/>
          </a:bodyPr>
          <a:lstStyle/>
          <a:p>
            <a:pPr algn="r"/>
            <a:r>
              <a:rPr lang="tr-TR">
                <a:solidFill>
                  <a:srgbClr val="FFFFFF"/>
                </a:solidFill>
              </a:rPr>
              <a:t>Strateji Geliştirme Daire Başkanlığı</a:t>
            </a:r>
          </a:p>
          <a:p>
            <a:pPr algn="r"/>
            <a:r>
              <a:rPr lang="tr-TR">
                <a:solidFill>
                  <a:srgbClr val="FFFFFF"/>
                </a:solidFill>
              </a:rPr>
              <a:t>28 Haziran 2024</a:t>
            </a:r>
          </a:p>
        </p:txBody>
      </p:sp>
      <p:sp>
        <p:nvSpPr>
          <p:cNvPr id="3092" name="Rectangle 309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68117" y="2081692"/>
            <a:ext cx="6857572" cy="2694194"/>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ayt Numarası Yer Tutucusu 1"/>
          <p:cNvSpPr>
            <a:spLocks noGrp="1"/>
          </p:cNvSpPr>
          <p:nvPr>
            <p:ph type="sldNum" sz="quarter" idx="12"/>
          </p:nvPr>
        </p:nvSpPr>
        <p:spPr>
          <a:xfrm>
            <a:off x="8778240" y="6455664"/>
            <a:ext cx="336042" cy="365125"/>
          </a:xfrm>
        </p:spPr>
        <p:txBody>
          <a:bodyPr>
            <a:normAutofit/>
          </a:bodyPr>
          <a:lstStyle/>
          <a:p>
            <a:pPr>
              <a:spcAft>
                <a:spcPts val="600"/>
              </a:spcAft>
            </a:pPr>
            <a:fld id="{482326D6-BB28-42F4-A099-B83BF3484C7C}" type="slidenum">
              <a:rPr lang="tr-TR" sz="1000">
                <a:solidFill>
                  <a:srgbClr val="FFFFFF"/>
                </a:solidFill>
              </a:rPr>
              <a:pPr>
                <a:spcAft>
                  <a:spcPts val="600"/>
                </a:spcAft>
              </a:pPr>
              <a:t>1</a:t>
            </a:fld>
            <a:endParaRPr lang="tr-TR" sz="1000">
              <a:solidFill>
                <a:srgbClr val="FFFFFF"/>
              </a:solidFill>
            </a:endParaRPr>
          </a:p>
        </p:txBody>
      </p:sp>
    </p:spTree>
    <p:extLst>
      <p:ext uri="{BB962C8B-B14F-4D97-AF65-F5344CB8AC3E}">
        <p14:creationId xmlns:p14="http://schemas.microsoft.com/office/powerpoint/2010/main" val="315825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fade">
                                      <p:cBhvr>
                                        <p:cTn id="10" dur="1000"/>
                                        <p:tgtEl>
                                          <p:spTgt spid="3075">
                                            <p:txEl>
                                              <p:pRg st="0" end="0"/>
                                            </p:txEl>
                                          </p:spTgt>
                                        </p:tgtEl>
                                      </p:cBhvr>
                                    </p:animEffect>
                                  </p:childTnLst>
                                </p:cTn>
                              </p:par>
                              <p:par>
                                <p:cTn id="11" presetID="10" presetClass="entr" presetSubtype="0" fill="hold" grpId="0" nodeType="withEffect">
                                  <p:stCondLst>
                                    <p:cond delay="1000"/>
                                  </p:stCondLst>
                                  <p:iterate type="wd">
                                    <p:tmPct val="15000"/>
                                  </p:iterate>
                                  <p:childTnLst>
                                    <p:set>
                                      <p:cBhvr>
                                        <p:cTn id="12" dur="1" fill="hold">
                                          <p:stCondLst>
                                            <p:cond delay="0"/>
                                          </p:stCondLst>
                                        </p:cTn>
                                        <p:tgtEl>
                                          <p:spTgt spid="3075">
                                            <p:txEl>
                                              <p:pRg st="1" end="1"/>
                                            </p:txEl>
                                          </p:spTgt>
                                        </p:tgtEl>
                                        <p:attrNameLst>
                                          <p:attrName>style.visibility</p:attrName>
                                        </p:attrNameLst>
                                      </p:cBhvr>
                                      <p:to>
                                        <p:strVal val="visible"/>
                                      </p:to>
                                    </p:set>
                                    <p:animEffect transition="in" filter="fade">
                                      <p:cBhvr>
                                        <p:cTn id="13" dur="10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Dikdörtgen"/>
          <p:cNvSpPr/>
          <p:nvPr/>
        </p:nvSpPr>
        <p:spPr>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dirty="0">
              <a:solidFill>
                <a:prstClr val="white"/>
              </a:solidFill>
            </a:endParaRPr>
          </a:p>
        </p:txBody>
      </p:sp>
      <p:cxnSp>
        <p:nvCxnSpPr>
          <p:cNvPr id="16" name="15 Düz Bağlayıcı"/>
          <p:cNvCxnSpPr/>
          <p:nvPr/>
        </p:nvCxnSpPr>
        <p:spPr>
          <a:xfrm>
            <a:off x="0" y="6261100"/>
            <a:ext cx="8643966" cy="0"/>
          </a:xfrm>
          <a:prstGeom prst="line">
            <a:avLst/>
          </a:prstGeom>
          <a:ln w="19050">
            <a:solidFill>
              <a:srgbClr val="FF0000"/>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8" name="Başlık 7">
            <a:extLst>
              <a:ext uri="{FF2B5EF4-FFF2-40B4-BE49-F238E27FC236}">
                <a16:creationId xmlns:a16="http://schemas.microsoft.com/office/drawing/2014/main" id="{50AD7424-2DFD-1F1A-E9FC-0C2BAAD9AC5B}"/>
              </a:ext>
            </a:extLst>
          </p:cNvPr>
          <p:cNvSpPr>
            <a:spLocks noGrp="1"/>
          </p:cNvSpPr>
          <p:nvPr>
            <p:ph type="ctrTitle"/>
          </p:nvPr>
        </p:nvSpPr>
        <p:spPr>
          <a:xfrm>
            <a:off x="1475655" y="144446"/>
            <a:ext cx="6194699" cy="2132425"/>
          </a:xfrm>
        </p:spPr>
        <p:txBody>
          <a:bodyPr/>
          <a:lstStyle/>
          <a:p>
            <a:r>
              <a:rPr lang="tr-TR" sz="4800" b="1" dirty="0">
                <a:solidFill>
                  <a:srgbClr val="FF0000"/>
                </a:solidFill>
                <a:latin typeface="HelveticaNeueLT Pro 57 Cn" pitchFamily="34" charset="-94"/>
              </a:rPr>
              <a:t>Stratejik Planlamada Temel Sorular</a:t>
            </a:r>
            <a:br>
              <a:rPr lang="tr-TR" sz="4800" b="1" dirty="0">
                <a:solidFill>
                  <a:srgbClr val="FF0000"/>
                </a:solidFill>
                <a:latin typeface="HelveticaNeueLT Pro 57 Cn" pitchFamily="34" charset="-94"/>
              </a:rPr>
            </a:br>
            <a:endParaRPr lang="tr-TR" dirty="0"/>
          </a:p>
        </p:txBody>
      </p:sp>
      <p:sp>
        <p:nvSpPr>
          <p:cNvPr id="2" name="Slayt Numarası Yer Tutucusu 1"/>
          <p:cNvSpPr>
            <a:spLocks noGrp="1"/>
          </p:cNvSpPr>
          <p:nvPr>
            <p:ph type="sldNum" sz="quarter" idx="12"/>
          </p:nvPr>
        </p:nvSpPr>
        <p:spPr>
          <a:xfrm>
            <a:off x="6457950" y="6356351"/>
            <a:ext cx="2057400" cy="365125"/>
          </a:xfrm>
        </p:spPr>
        <p:txBody>
          <a:bodyPr/>
          <a:lstStyle/>
          <a:p>
            <a:fld id="{482326D6-BB28-42F4-A099-B83BF3484C7C}" type="slidenum">
              <a:rPr lang="tr-TR" smtClean="0"/>
              <a:pPr/>
              <a:t>10</a:t>
            </a:fld>
            <a:endParaRPr lang="tr-TR" dirty="0"/>
          </a:p>
        </p:txBody>
      </p:sp>
      <p:graphicFrame>
        <p:nvGraphicFramePr>
          <p:cNvPr id="18" name="2 Alt Başlık">
            <a:extLst>
              <a:ext uri="{FF2B5EF4-FFF2-40B4-BE49-F238E27FC236}">
                <a16:creationId xmlns:a16="http://schemas.microsoft.com/office/drawing/2014/main" id="{C44AB2A6-1A83-9A31-A496-1DAB15165E57}"/>
              </a:ext>
            </a:extLst>
          </p:cNvPr>
          <p:cNvGraphicFramePr/>
          <p:nvPr/>
        </p:nvGraphicFramePr>
        <p:xfrm>
          <a:off x="892983" y="1628800"/>
          <a:ext cx="6696744"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9526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Dikdörtgen"/>
          <p:cNvSpPr/>
          <p:nvPr/>
        </p:nvSpPr>
        <p:spPr>
          <a:xfrm>
            <a:off x="0" y="6643688"/>
            <a:ext cx="9144000" cy="214312"/>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dirty="0"/>
          </a:p>
        </p:txBody>
      </p:sp>
      <p:cxnSp>
        <p:nvCxnSpPr>
          <p:cNvPr id="15" name="14 Düz Bağlayıcı"/>
          <p:cNvCxnSpPr/>
          <p:nvPr/>
        </p:nvCxnSpPr>
        <p:spPr>
          <a:xfrm>
            <a:off x="0" y="457200"/>
            <a:ext cx="9144000" cy="0"/>
          </a:xfrm>
          <a:prstGeom prst="line">
            <a:avLst/>
          </a:prstGeom>
          <a:ln w="44450">
            <a:solidFill>
              <a:srgbClr val="FF0000"/>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6" name="15 Düz Bağlayıcı"/>
          <p:cNvCxnSpPr/>
          <p:nvPr/>
        </p:nvCxnSpPr>
        <p:spPr>
          <a:xfrm>
            <a:off x="0" y="6261100"/>
            <a:ext cx="8643966" cy="0"/>
          </a:xfrm>
          <a:prstGeom prst="line">
            <a:avLst/>
          </a:prstGeom>
          <a:ln w="19050">
            <a:solidFill>
              <a:srgbClr val="FF0000"/>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12" name="2 Alt Başlık"/>
          <p:cNvSpPr>
            <a:spLocks noGrp="1"/>
          </p:cNvSpPr>
          <p:nvPr>
            <p:ph type="subTitle" idx="1"/>
          </p:nvPr>
        </p:nvSpPr>
        <p:spPr>
          <a:xfrm>
            <a:off x="1143000" y="3602038"/>
            <a:ext cx="6858000" cy="1655762"/>
          </a:xfrm>
        </p:spPr>
        <p:txBody>
          <a:bodyPr rtlCol="0">
            <a:normAutofit/>
          </a:bodyPr>
          <a:lstStyle/>
          <a:p>
            <a:endParaRPr lang="tr-TR" dirty="0"/>
          </a:p>
          <a:p>
            <a:endParaRPr lang="tr-TR" dirty="0"/>
          </a:p>
          <a:p>
            <a:endParaRPr lang="tr-TR" dirty="0"/>
          </a:p>
          <a:p>
            <a:endParaRPr lang="tr-TR" dirty="0"/>
          </a:p>
          <a:p>
            <a:endParaRPr lang="tr-TR" dirty="0"/>
          </a:p>
          <a:p>
            <a:pPr lvl="1"/>
            <a:endParaRPr lang="tr-TR" dirty="0"/>
          </a:p>
          <a:p>
            <a:pPr lvl="1"/>
            <a:endParaRPr lang="tr-TR" dirty="0"/>
          </a:p>
          <a:p>
            <a:endParaRPr lang="tr-TR" dirty="0"/>
          </a:p>
        </p:txBody>
      </p:sp>
      <p:sp>
        <p:nvSpPr>
          <p:cNvPr id="14" name="Slayt Numarası Yer Tutucusu 1"/>
          <p:cNvSpPr>
            <a:spLocks noGrp="1"/>
          </p:cNvSpPr>
          <p:nvPr>
            <p:ph type="sldNum" sz="quarter" idx="12"/>
          </p:nvPr>
        </p:nvSpPr>
        <p:spPr>
          <a:xfrm>
            <a:off x="6457950" y="6356351"/>
            <a:ext cx="2057400" cy="365125"/>
          </a:xfrm>
        </p:spPr>
        <p:txBody>
          <a:bodyPr/>
          <a:lstStyle/>
          <a:p>
            <a:fld id="{482326D6-BB28-42F4-A099-B83BF3484C7C}" type="slidenum">
              <a:rPr lang="tr-TR" smtClean="0"/>
              <a:pPr/>
              <a:t>11</a:t>
            </a:fld>
            <a:endParaRPr lang="tr-TR" dirty="0"/>
          </a:p>
        </p:txBody>
      </p:sp>
      <p:sp>
        <p:nvSpPr>
          <p:cNvPr id="13" name="2 Alt Başlık"/>
          <p:cNvSpPr txBox="1">
            <a:spLocks/>
          </p:cNvSpPr>
          <p:nvPr/>
        </p:nvSpPr>
        <p:spPr bwMode="auto">
          <a:xfrm>
            <a:off x="1861850" y="657281"/>
            <a:ext cx="5420299" cy="218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fontAlgn="base">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tr-TR" sz="3600" b="1" dirty="0">
                <a:solidFill>
                  <a:srgbClr val="FF0000"/>
                </a:solidFill>
                <a:latin typeface="HelveticaNeueLT Pro 57 Cn" pitchFamily="34" charset="-94"/>
              </a:rPr>
              <a:t>Temel Bileşenler</a:t>
            </a:r>
            <a:endParaRPr lang="en-US" sz="3600" b="1" dirty="0">
              <a:solidFill>
                <a:srgbClr val="FF0000"/>
              </a:solidFill>
              <a:latin typeface="HelveticaNeueLT Pro 57 Cn" pitchFamily="34" charset="-94"/>
            </a:endParaRPr>
          </a:p>
          <a:p>
            <a:pPr marL="95250" lvl="1" algn="l"/>
            <a:endParaRPr lang="tr-TR" sz="2400" dirty="0">
              <a:solidFill>
                <a:srgbClr val="000066"/>
              </a:solidFill>
              <a:latin typeface="HelveticaNeueLT Pro 57 Cn"/>
            </a:endParaRPr>
          </a:p>
          <a:p>
            <a:pPr marL="95250" lvl="1" algn="l"/>
            <a:endParaRPr lang="tr-TR" sz="2400" dirty="0">
              <a:solidFill>
                <a:srgbClr val="000066"/>
              </a:solidFill>
              <a:latin typeface="HelveticaNeueLT Pro 57 Cn"/>
            </a:endParaRPr>
          </a:p>
        </p:txBody>
      </p:sp>
      <p:graphicFrame>
        <p:nvGraphicFramePr>
          <p:cNvPr id="2" name="Tablo 1"/>
          <p:cNvGraphicFramePr>
            <a:graphicFrameLocks noGrp="1"/>
          </p:cNvGraphicFramePr>
          <p:nvPr/>
        </p:nvGraphicFramePr>
        <p:xfrm>
          <a:off x="627116" y="1704881"/>
          <a:ext cx="1469790" cy="3884359"/>
        </p:xfrm>
        <a:graphic>
          <a:graphicData uri="http://schemas.openxmlformats.org/drawingml/2006/table">
            <a:tbl>
              <a:tblPr firstRow="1" bandRow="1">
                <a:tableStyleId>{5C22544A-7EE6-4342-B048-85BDC9FD1C3A}</a:tableStyleId>
              </a:tblPr>
              <a:tblGrid>
                <a:gridCol w="1469790">
                  <a:extLst>
                    <a:ext uri="{9D8B030D-6E8A-4147-A177-3AD203B41FA5}">
                      <a16:colId xmlns:a16="http://schemas.microsoft.com/office/drawing/2014/main" val="20000"/>
                    </a:ext>
                  </a:extLst>
                </a:gridCol>
              </a:tblGrid>
              <a:tr h="498757">
                <a:tc>
                  <a:txBody>
                    <a:bodyPr/>
                    <a:lstStyle/>
                    <a:p>
                      <a:pPr algn="ctr"/>
                      <a:r>
                        <a:rPr lang="tr-TR" dirty="0">
                          <a:latin typeface="HelveticaNeueLT Pro 57 Cn" pitchFamily="34" charset="-94"/>
                        </a:rPr>
                        <a:t>Neredeyiz?</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00"/>
                  </a:ext>
                </a:extLst>
              </a:tr>
              <a:tr h="1801426">
                <a:tc>
                  <a:txBody>
                    <a:bodyPr/>
                    <a:lstStyle/>
                    <a:p>
                      <a:pPr algn="ctr"/>
                      <a:r>
                        <a:rPr lang="tr-TR" dirty="0">
                          <a:solidFill>
                            <a:schemeClr val="bg1"/>
                          </a:solidFill>
                          <a:latin typeface="HelveticaNeueLT Pro 57 Cn" pitchFamily="34" charset="-94"/>
                        </a:rPr>
                        <a:t>Nereye gitmek istiyoruz?</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10001"/>
                  </a:ext>
                </a:extLst>
              </a:tr>
              <a:tr h="871184">
                <a:tc>
                  <a:txBody>
                    <a:bodyPr/>
                    <a:lstStyle/>
                    <a:p>
                      <a:pPr algn="ctr"/>
                      <a:r>
                        <a:rPr lang="tr-TR" dirty="0">
                          <a:solidFill>
                            <a:schemeClr val="bg1"/>
                          </a:solidFill>
                          <a:latin typeface="HelveticaNeueLT Pro 57 Cn" pitchFamily="34" charset="-94"/>
                        </a:rPr>
                        <a:t>Nasıl gideriz?</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10002"/>
                  </a:ext>
                </a:extLst>
              </a:tr>
              <a:tr h="712992">
                <a:tc>
                  <a:txBody>
                    <a:bodyPr/>
                    <a:lstStyle/>
                    <a:p>
                      <a:pPr algn="ctr"/>
                      <a:r>
                        <a:rPr lang="tr-TR" dirty="0">
                          <a:solidFill>
                            <a:schemeClr val="bg1"/>
                          </a:solidFill>
                          <a:latin typeface="HelveticaNeueLT Pro 57 Cn" pitchFamily="34" charset="-94"/>
                        </a:rPr>
                        <a:t>Başarımızı nasıl ölçeriz?</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0003"/>
                  </a:ext>
                </a:extLst>
              </a:tr>
            </a:tbl>
          </a:graphicData>
        </a:graphic>
      </p:graphicFrame>
      <p:sp>
        <p:nvSpPr>
          <p:cNvPr id="8" name="Aşağı Ok Belirtme Çizgisi 7"/>
          <p:cNvSpPr/>
          <p:nvPr/>
        </p:nvSpPr>
        <p:spPr>
          <a:xfrm>
            <a:off x="2122592" y="1807517"/>
            <a:ext cx="5688632" cy="540000"/>
          </a:xfrm>
          <a:prstGeom prst="downArrowCallou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HelveticaNeueLT Pro 57 Cn" pitchFamily="34" charset="-94"/>
              </a:rPr>
              <a:t>Durum Analizi</a:t>
            </a:r>
          </a:p>
        </p:txBody>
      </p:sp>
      <p:sp>
        <p:nvSpPr>
          <p:cNvPr id="17" name="Aşağı Ok Belirtme Çizgisi 16"/>
          <p:cNvSpPr/>
          <p:nvPr/>
        </p:nvSpPr>
        <p:spPr>
          <a:xfrm>
            <a:off x="2122592" y="2446023"/>
            <a:ext cx="5688632" cy="540000"/>
          </a:xfrm>
          <a:prstGeom prst="down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HelveticaNeueLT Pro 57 Cn" pitchFamily="34" charset="-94"/>
              </a:rPr>
              <a:t>Misyon, Vizyon ve Temel Değerler</a:t>
            </a:r>
          </a:p>
        </p:txBody>
      </p:sp>
      <p:sp>
        <p:nvSpPr>
          <p:cNvPr id="18" name="Aşağı Ok Belirtme Çizgisi 17"/>
          <p:cNvSpPr/>
          <p:nvPr/>
        </p:nvSpPr>
        <p:spPr>
          <a:xfrm>
            <a:off x="2123728" y="3100462"/>
            <a:ext cx="5688632" cy="540000"/>
          </a:xfrm>
          <a:prstGeom prst="down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HelveticaNeueLT Pro 57 Cn" pitchFamily="34" charset="-94"/>
              </a:rPr>
              <a:t>Farklılaşma Stratejisi</a:t>
            </a:r>
          </a:p>
        </p:txBody>
      </p:sp>
      <p:sp>
        <p:nvSpPr>
          <p:cNvPr id="19" name="Aşağı Ok Belirtme Çizgisi 18"/>
          <p:cNvSpPr/>
          <p:nvPr/>
        </p:nvSpPr>
        <p:spPr>
          <a:xfrm>
            <a:off x="2110371" y="3622046"/>
            <a:ext cx="5688632" cy="540000"/>
          </a:xfrm>
          <a:prstGeom prst="down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HelveticaNeueLT Pro 57 Cn" pitchFamily="34" charset="-94"/>
              </a:rPr>
              <a:t>Amaç, Hedef ve Performans Göstergeleri</a:t>
            </a:r>
          </a:p>
        </p:txBody>
      </p:sp>
      <p:sp>
        <p:nvSpPr>
          <p:cNvPr id="20" name="Aşağı Ok Belirtme Çizgisi 19"/>
          <p:cNvSpPr/>
          <p:nvPr/>
        </p:nvSpPr>
        <p:spPr>
          <a:xfrm>
            <a:off x="2122592" y="5043940"/>
            <a:ext cx="5688632" cy="638776"/>
          </a:xfrm>
          <a:prstGeom prst="downArrowCallou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HelveticaNeueLT Pro 57 Cn" pitchFamily="34" charset="-94"/>
              </a:rPr>
              <a:t>İzleme ve Değerlendirme</a:t>
            </a:r>
          </a:p>
        </p:txBody>
      </p:sp>
      <p:sp>
        <p:nvSpPr>
          <p:cNvPr id="21" name="Aşağı Ok Belirtme Çizgisi 20"/>
          <p:cNvSpPr/>
          <p:nvPr/>
        </p:nvSpPr>
        <p:spPr>
          <a:xfrm>
            <a:off x="2115489" y="4275862"/>
            <a:ext cx="5688632" cy="540000"/>
          </a:xfrm>
          <a:prstGeom prst="downArrowCallou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HelveticaNeueLT Pro 57 Cn" pitchFamily="34" charset="-94"/>
              </a:rPr>
              <a:t>Stratejiler</a:t>
            </a:r>
          </a:p>
        </p:txBody>
      </p:sp>
    </p:spTree>
    <p:extLst>
      <p:ext uri="{BB962C8B-B14F-4D97-AF65-F5344CB8AC3E}">
        <p14:creationId xmlns:p14="http://schemas.microsoft.com/office/powerpoint/2010/main" val="254705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a:extLst>
              <a:ext uri="{FF2B5EF4-FFF2-40B4-BE49-F238E27FC236}">
                <a16:creationId xmlns:a16="http://schemas.microsoft.com/office/drawing/2014/main" id="{D561CD9C-77AB-DAF9-7269-A14A3F404749}"/>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defTabSz="914400"/>
            <a:r>
              <a:rPr lang="en-US" sz="3500" kern="1200">
                <a:solidFill>
                  <a:srgbClr val="FFFFFF"/>
                </a:solidFill>
                <a:latin typeface="+mj-lt"/>
                <a:ea typeface="+mj-ea"/>
                <a:cs typeface="+mj-cs"/>
              </a:rPr>
              <a:t>Stratejik Yönetim Süreci</a:t>
            </a:r>
          </a:p>
        </p:txBody>
      </p:sp>
      <p:pic>
        <p:nvPicPr>
          <p:cNvPr id="5" name="İçerik Yer Tutucusu 3">
            <a:extLst>
              <a:ext uri="{FF2B5EF4-FFF2-40B4-BE49-F238E27FC236}">
                <a16:creationId xmlns:a16="http://schemas.microsoft.com/office/drawing/2014/main" id="{A236FFB0-BE21-3733-5BDA-A6A32BDD80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4830" y="467208"/>
            <a:ext cx="4783293" cy="5923584"/>
          </a:xfrm>
          <a:prstGeom prst="rect">
            <a:avLst/>
          </a:prstGeom>
        </p:spPr>
      </p:pic>
      <p:sp>
        <p:nvSpPr>
          <p:cNvPr id="4" name="Slayt Numarası Yer Tutucusu 3">
            <a:extLst>
              <a:ext uri="{FF2B5EF4-FFF2-40B4-BE49-F238E27FC236}">
                <a16:creationId xmlns:a16="http://schemas.microsoft.com/office/drawing/2014/main" id="{7D5BAE2F-29D3-A2F7-7275-AEB08B2052FD}"/>
              </a:ext>
            </a:extLst>
          </p:cNvPr>
          <p:cNvSpPr>
            <a:spLocks noGrp="1"/>
          </p:cNvSpPr>
          <p:nvPr>
            <p:ph type="sldNum" sz="quarter" idx="12"/>
          </p:nvPr>
        </p:nvSpPr>
        <p:spPr>
          <a:xfrm>
            <a:off x="8778239" y="6455664"/>
            <a:ext cx="336042" cy="365125"/>
          </a:xfrm>
        </p:spPr>
        <p:txBody>
          <a:bodyPr vert="horz" lIns="91440" tIns="45720" rIns="91440" bIns="45720" rtlCol="0" anchor="ctr">
            <a:normAutofit/>
          </a:bodyPr>
          <a:lstStyle/>
          <a:p>
            <a:pPr>
              <a:spcAft>
                <a:spcPts val="600"/>
              </a:spcAft>
            </a:pPr>
            <a:fld id="{53535E8C-5667-4A2C-A472-CFBECF0AE60F}" type="slidenum">
              <a:rPr lang="en-US" sz="1000">
                <a:solidFill>
                  <a:schemeClr val="tx1">
                    <a:lumMod val="50000"/>
                    <a:lumOff val="50000"/>
                  </a:schemeClr>
                </a:solidFill>
              </a:rPr>
              <a:pPr>
                <a:spcAft>
                  <a:spcPts val="600"/>
                </a:spcAft>
              </a:pPr>
              <a:t>12</a:t>
            </a:fld>
            <a:endParaRPr lang="en-US" sz="1000">
              <a:solidFill>
                <a:schemeClr val="tx1">
                  <a:lumMod val="50000"/>
                  <a:lumOff val="50000"/>
                </a:schemeClr>
              </a:solidFill>
            </a:endParaRPr>
          </a:p>
        </p:txBody>
      </p:sp>
    </p:spTree>
    <p:extLst>
      <p:ext uri="{BB962C8B-B14F-4D97-AF65-F5344CB8AC3E}">
        <p14:creationId xmlns:p14="http://schemas.microsoft.com/office/powerpoint/2010/main" val="583150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etin kutusu 1"/>
          <p:cNvSpPr txBox="1"/>
          <p:nvPr/>
        </p:nvSpPr>
        <p:spPr>
          <a:xfrm>
            <a:off x="755576" y="980728"/>
            <a:ext cx="2880320" cy="1200329"/>
          </a:xfrm>
          <a:prstGeom prst="rect">
            <a:avLst/>
          </a:prstGeom>
          <a:noFill/>
        </p:spPr>
        <p:txBody>
          <a:bodyPr wrap="square" rtlCol="0">
            <a:spAutoFit/>
          </a:bodyPr>
          <a:lstStyle/>
          <a:p>
            <a:pPr algn="ctr">
              <a:spcAft>
                <a:spcPts val="600"/>
              </a:spcAft>
            </a:pPr>
            <a:r>
              <a:rPr lang="tr-TR" sz="2400" b="1">
                <a:solidFill>
                  <a:prstClr val="black"/>
                </a:solidFill>
              </a:rPr>
              <a:t>Stratejik Planlama Sürecinde Rol ve Sorumluluklar</a:t>
            </a:r>
            <a:endParaRPr lang="tr-TR" sz="2400" b="1" dirty="0">
              <a:solidFill>
                <a:prstClr val="black"/>
              </a:solidFill>
            </a:endParaRPr>
          </a:p>
        </p:txBody>
      </p:sp>
      <p:graphicFrame>
        <p:nvGraphicFramePr>
          <p:cNvPr id="5" name="Diyagram 4"/>
          <p:cNvGraphicFramePr/>
          <p:nvPr>
            <p:extLst>
              <p:ext uri="{D42A27DB-BD31-4B8C-83A1-F6EECF244321}">
                <p14:modId xmlns:p14="http://schemas.microsoft.com/office/powerpoint/2010/main" val="3539343312"/>
              </p:ext>
            </p:extLst>
          </p:nvPr>
        </p:nvGraphicFramePr>
        <p:xfrm>
          <a:off x="539552" y="980728"/>
          <a:ext cx="8208912"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0340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6" name="Oval 15">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6" name="Straight Connector 2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6" name="Resim 5" descr="insan yüzü, takım elbise, giyim, iç mekan içeren bir resim&#10;&#10;Açıklama otomatik olarak oluşturuldu">
            <a:extLst>
              <a:ext uri="{FF2B5EF4-FFF2-40B4-BE49-F238E27FC236}">
                <a16:creationId xmlns:a16="http://schemas.microsoft.com/office/drawing/2014/main" id="{1863036A-A10C-B1AA-D455-DFD8B3777553}"/>
              </a:ext>
            </a:extLst>
          </p:cNvPr>
          <p:cNvPicPr>
            <a:picLocks noChangeAspect="1"/>
          </p:cNvPicPr>
          <p:nvPr/>
        </p:nvPicPr>
        <p:blipFill rotWithShape="1">
          <a:blip r:embed="rId2">
            <a:extLst>
              <a:ext uri="{28A0092B-C50C-407E-A947-70E740481C1C}">
                <a14:useLocalDpi xmlns:a14="http://schemas.microsoft.com/office/drawing/2010/main" val="0"/>
              </a:ext>
            </a:extLst>
          </a:blip>
          <a:srcRect t="2035" r="1" b="19939"/>
          <a:stretch/>
        </p:blipFill>
        <p:spPr>
          <a:xfrm>
            <a:off x="469942" y="317578"/>
            <a:ext cx="8138333" cy="3508437"/>
          </a:xfrm>
          <a:prstGeom prst="rect">
            <a:avLst/>
          </a:prstGeom>
        </p:spPr>
      </p:pic>
      <p:grpSp>
        <p:nvGrpSpPr>
          <p:cNvPr id="31" name="Group 30">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2" name="Straight Connector 31">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0" name="Straight Connector 39">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Başlık 1">
            <a:extLst>
              <a:ext uri="{FF2B5EF4-FFF2-40B4-BE49-F238E27FC236}">
                <a16:creationId xmlns:a16="http://schemas.microsoft.com/office/drawing/2014/main" id="{CCDBE955-C5A3-D4F3-4BF3-EEA452AE6399}"/>
              </a:ext>
            </a:extLst>
          </p:cNvPr>
          <p:cNvSpPr>
            <a:spLocks noGrp="1"/>
          </p:cNvSpPr>
          <p:nvPr>
            <p:ph type="title"/>
          </p:nvPr>
        </p:nvSpPr>
        <p:spPr>
          <a:xfrm>
            <a:off x="473202" y="4018137"/>
            <a:ext cx="3426795" cy="2129586"/>
          </a:xfrm>
          <a:noFill/>
        </p:spPr>
        <p:txBody>
          <a:bodyPr anchor="t">
            <a:normAutofit/>
          </a:bodyPr>
          <a:lstStyle/>
          <a:p>
            <a:r>
              <a:rPr lang="tr-TR" sz="4200" b="1">
                <a:solidFill>
                  <a:schemeClr val="bg1"/>
                </a:solidFill>
                <a:latin typeface="HelveticaNeueLT Pro 57 Cn" pitchFamily="34" charset="-94"/>
              </a:rPr>
              <a:t>Rektör</a:t>
            </a:r>
            <a:endParaRPr lang="tr-TR" sz="4200">
              <a:solidFill>
                <a:schemeClr val="bg1"/>
              </a:solidFill>
            </a:endParaRPr>
          </a:p>
        </p:txBody>
      </p:sp>
      <p:sp>
        <p:nvSpPr>
          <p:cNvPr id="3" name="İçerik Yer Tutucusu 2">
            <a:extLst>
              <a:ext uri="{FF2B5EF4-FFF2-40B4-BE49-F238E27FC236}">
                <a16:creationId xmlns:a16="http://schemas.microsoft.com/office/drawing/2014/main" id="{718909DD-05B0-70A7-3236-3F1368FDE875}"/>
              </a:ext>
            </a:extLst>
          </p:cNvPr>
          <p:cNvSpPr>
            <a:spLocks noGrp="1"/>
          </p:cNvSpPr>
          <p:nvPr>
            <p:ph idx="1"/>
          </p:nvPr>
        </p:nvSpPr>
        <p:spPr>
          <a:xfrm>
            <a:off x="2541273" y="4018143"/>
            <a:ext cx="5828865" cy="2444153"/>
          </a:xfrm>
          <a:noFill/>
        </p:spPr>
        <p:txBody>
          <a:bodyPr anchor="t">
            <a:normAutofit/>
          </a:bodyPr>
          <a:lstStyle/>
          <a:p>
            <a:r>
              <a:rPr lang="tr-TR" sz="1400">
                <a:solidFill>
                  <a:schemeClr val="bg1"/>
                </a:solidFill>
                <a:latin typeface="HelveticaNeueLT Pro 57 Cn"/>
              </a:rPr>
              <a:t>Rektör, stratejik plan hazırlıkları çerçevesinde, üniversitenin misyon ve vizyon bildirimlerinin oluşturulması ile farklılaşma stratejisinin belirlenmesi için perspektif verir. Rektör, Strateji Geliştirme Kuruluna başkanlık eder. Ayrıca, stratejik planlama ekibinin doğal başkanı olup gerek gördüğü durumlarda ekibin başkanlığını yürütebilir ve ihtiyaç duyulduğu hallerde stratejik planlama ekibinin çalışmalarına katkı verir.</a:t>
            </a:r>
          </a:p>
          <a:p>
            <a:r>
              <a:rPr lang="tr-TR" sz="1400">
                <a:solidFill>
                  <a:schemeClr val="bg1"/>
                </a:solidFill>
                <a:latin typeface="HelveticaNeueLT Pro 57 Cn"/>
              </a:rPr>
              <a:t>Stratejik plana yönelik altı aylık dönemlerde izleme, yıllık dönemlerde ise değerlendirme toplantıları yapar. Stratejik plan çalışmalarını her aşamada destekler, en üst seviyede karar alınması gereken tartışmalı hususları karara bağlar.</a:t>
            </a:r>
            <a:endParaRPr lang="tr-TR" sz="1400" dirty="0">
              <a:solidFill>
                <a:schemeClr val="bg1"/>
              </a:solidFill>
              <a:latin typeface="HelveticaNeueLT Pro 57 Cn"/>
            </a:endParaRPr>
          </a:p>
        </p:txBody>
      </p:sp>
      <p:sp>
        <p:nvSpPr>
          <p:cNvPr id="4" name="Slayt Numarası Yer Tutucusu 3">
            <a:extLst>
              <a:ext uri="{FF2B5EF4-FFF2-40B4-BE49-F238E27FC236}">
                <a16:creationId xmlns:a16="http://schemas.microsoft.com/office/drawing/2014/main" id="{F6D237D2-4823-E357-2EAB-D719E5B72433}"/>
              </a:ext>
            </a:extLst>
          </p:cNvPr>
          <p:cNvSpPr>
            <a:spLocks noGrp="1"/>
          </p:cNvSpPr>
          <p:nvPr>
            <p:ph type="sldNum" sz="quarter" idx="12"/>
          </p:nvPr>
        </p:nvSpPr>
        <p:spPr>
          <a:xfrm>
            <a:off x="0" y="6309360"/>
            <a:ext cx="480060" cy="548640"/>
          </a:xfrm>
        </p:spPr>
        <p:txBody>
          <a:bodyPr>
            <a:normAutofit/>
          </a:bodyPr>
          <a:lstStyle/>
          <a:p>
            <a:pPr algn="ctr">
              <a:spcAft>
                <a:spcPts val="600"/>
              </a:spcAft>
              <a:defRPr/>
            </a:pPr>
            <a:fld id="{1AE6A00E-7A3D-4BD2-A1CA-EFCD16F8E592}" type="slidenum">
              <a:rPr lang="tr-TR" smtClean="0">
                <a:solidFill>
                  <a:schemeClr val="bg1"/>
                </a:solidFill>
              </a:rPr>
              <a:pPr algn="ctr">
                <a:spcAft>
                  <a:spcPts val="600"/>
                </a:spcAft>
                <a:defRPr/>
              </a:pPr>
              <a:t>14</a:t>
            </a:fld>
            <a:endParaRPr lang="tr-TR">
              <a:solidFill>
                <a:schemeClr val="bg1"/>
              </a:solidFill>
            </a:endParaRPr>
          </a:p>
        </p:txBody>
      </p:sp>
    </p:spTree>
    <p:extLst>
      <p:ext uri="{BB962C8B-B14F-4D97-AF65-F5344CB8AC3E}">
        <p14:creationId xmlns:p14="http://schemas.microsoft.com/office/powerpoint/2010/main" val="681654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12AC23-F046-4DC5-9B92-07CA6CC7C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5AAFE7-143D-45AC-B616-09521E0F5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BA5DB72-E109-4D37-B6DD-C328D5397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7C34EE77-74D1-42B4-801B-40B35A68C1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6" name="Oval 15">
              <a:extLst>
                <a:ext uri="{FF2B5EF4-FFF2-40B4-BE49-F238E27FC236}">
                  <a16:creationId xmlns:a16="http://schemas.microsoft.com/office/drawing/2014/main" id="{12152B4E-1BCF-43D1-814C-F560CEB52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5486774-B7FC-480F-9AAF-9F55F4C43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8FA6A4C-BA1F-4EF8-B3BD-F28CB66DE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BF89DB3-EA73-4FD0-AACB-5FE32C149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BAB203A-25C6-422F-9DB6-C69F0EE9F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4730A1-7A3A-4ACF-965D-A6DCEC7DB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B2D1A1F-B200-4444-AE01-EFC97AF7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0" y="1131511"/>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0E4CB9D-2256-4786-8DDF-ADFBF3533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6" name="Straight Connector 25">
              <a:extLst>
                <a:ext uri="{FF2B5EF4-FFF2-40B4-BE49-F238E27FC236}">
                  <a16:creationId xmlns:a16="http://schemas.microsoft.com/office/drawing/2014/main" id="{180841E3-DFCC-429A-B907-8B06EDB1E9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4698A1-0C53-4620-97E1-B4689288CF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DBDFF7F-BD40-4085-952D-F6EC5908D9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F29CA06-4FE5-44A6-8D40-A9C36449CE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568E6F37-AE05-46BF-A77F-5505926E92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2" name="Straight Connector 31">
              <a:extLst>
                <a:ext uri="{FF2B5EF4-FFF2-40B4-BE49-F238E27FC236}">
                  <a16:creationId xmlns:a16="http://schemas.microsoft.com/office/drawing/2014/main" id="{8D6F5ECB-975C-4A38-BD48-A3C2B38E9E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BF36011-C922-4FD6-B09D-781A87054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1FD3DC2-6A33-4C9E-B0F5-5D6209717F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E4F800E-82BC-4AEF-9F07-7F95C8B8C3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Başlık 1">
            <a:extLst>
              <a:ext uri="{FF2B5EF4-FFF2-40B4-BE49-F238E27FC236}">
                <a16:creationId xmlns:a16="http://schemas.microsoft.com/office/drawing/2014/main" id="{A2DA3B18-4F9A-6B7A-12AE-62FFD4312C37}"/>
              </a:ext>
            </a:extLst>
          </p:cNvPr>
          <p:cNvSpPr>
            <a:spLocks noGrp="1"/>
          </p:cNvSpPr>
          <p:nvPr>
            <p:ph type="title"/>
          </p:nvPr>
        </p:nvSpPr>
        <p:spPr>
          <a:xfrm>
            <a:off x="473202" y="630936"/>
            <a:ext cx="3742438" cy="5478640"/>
          </a:xfrm>
          <a:noFill/>
        </p:spPr>
        <p:txBody>
          <a:bodyPr anchor="ctr">
            <a:normAutofit/>
          </a:bodyPr>
          <a:lstStyle/>
          <a:p>
            <a:r>
              <a:rPr lang="tr-TR" sz="4200" b="1">
                <a:solidFill>
                  <a:schemeClr val="bg1"/>
                </a:solidFill>
                <a:latin typeface="HelveticaNeueLT Pro 57 Cn" pitchFamily="34" charset="-94"/>
              </a:rPr>
              <a:t>Strateji Geliştirme Kurulu</a:t>
            </a:r>
            <a:br>
              <a:rPr lang="tr-TR" sz="4200" b="1">
                <a:solidFill>
                  <a:schemeClr val="bg1"/>
                </a:solidFill>
                <a:latin typeface="HelveticaNeueLT Pro 57 Cn"/>
              </a:rPr>
            </a:br>
            <a:endParaRPr lang="tr-TR" sz="4200">
              <a:solidFill>
                <a:schemeClr val="bg1"/>
              </a:solidFill>
            </a:endParaRPr>
          </a:p>
        </p:txBody>
      </p:sp>
      <p:sp>
        <p:nvSpPr>
          <p:cNvPr id="37" name="Rectangle 36">
            <a:extLst>
              <a:ext uri="{FF2B5EF4-FFF2-40B4-BE49-F238E27FC236}">
                <a16:creationId xmlns:a16="http://schemas.microsoft.com/office/drawing/2014/main" id="{C8D9C5DD-B8B3-46A0-8FBC-EE462F96C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40997" y="1207140"/>
            <a:ext cx="5678424" cy="4256130"/>
          </a:xfrm>
          <a:prstGeom prst="rect">
            <a:avLst/>
          </a:prstGeom>
          <a:gradFill flip="none" rotWithShape="1">
            <a:gsLst>
              <a:gs pos="0">
                <a:schemeClr val="tx1">
                  <a:alpha val="20000"/>
                </a:schemeClr>
              </a:gs>
              <a:gs pos="100000">
                <a:schemeClr val="tx1">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8C8E5C4E-2D33-31E9-7F9B-8D2890E85A31}"/>
              </a:ext>
            </a:extLst>
          </p:cNvPr>
          <p:cNvSpPr>
            <a:spLocks noGrp="1"/>
          </p:cNvSpPr>
          <p:nvPr>
            <p:ph idx="1"/>
          </p:nvPr>
        </p:nvSpPr>
        <p:spPr>
          <a:xfrm>
            <a:off x="3612501" y="630935"/>
            <a:ext cx="4655664" cy="5543471"/>
          </a:xfrm>
          <a:noFill/>
        </p:spPr>
        <p:txBody>
          <a:bodyPr anchor="ctr">
            <a:normAutofit/>
          </a:bodyPr>
          <a:lstStyle/>
          <a:p>
            <a:r>
              <a:rPr lang="tr-TR" sz="1800" dirty="0">
                <a:solidFill>
                  <a:schemeClr val="bg1"/>
                </a:solidFill>
              </a:rPr>
              <a:t>Strateji Geliştirme Kurulu, Rektörün başkanlığında üniversite yönetim kurulu üyeleri ve genel sekreter ile ihtiyaç duyması halinde Rektörün görevlendireceği diğer kişilerden oluşur. </a:t>
            </a:r>
          </a:p>
          <a:p>
            <a:r>
              <a:rPr lang="tr-TR" sz="1800" dirty="0">
                <a:solidFill>
                  <a:schemeClr val="bg1"/>
                </a:solidFill>
              </a:rPr>
              <a:t>Strateji Geliştirme Kurulu üyelerinin listesine Stratejik Plan Genelgesinde yer verilir. Strateji Geliştirme Kurulu stratejik planlama ekibini ve hazırlık programını onaylar, sürecin ana aşamaları ile çıktılarını kontrol eder, harcama birimlerinin stratejik planlama sürecine aktif katılımını sağlar ve tartışmalı hususları görüşüp karara bağlar.</a:t>
            </a:r>
          </a:p>
          <a:p>
            <a:r>
              <a:rPr lang="tr-TR" sz="1800" dirty="0">
                <a:solidFill>
                  <a:schemeClr val="bg1"/>
                </a:solidFill>
              </a:rPr>
              <a:t>Alternatif misyon, vizyon ve temel değerler taslakları ile taslak amaçlar ve hedef kartlarını değerlendirerek nihai hale getirir.</a:t>
            </a:r>
          </a:p>
        </p:txBody>
      </p:sp>
      <p:sp>
        <p:nvSpPr>
          <p:cNvPr id="4" name="Slayt Numarası Yer Tutucusu 3">
            <a:extLst>
              <a:ext uri="{FF2B5EF4-FFF2-40B4-BE49-F238E27FC236}">
                <a16:creationId xmlns:a16="http://schemas.microsoft.com/office/drawing/2014/main" id="{9765C924-5DB3-AC88-ED79-D43011827940}"/>
              </a:ext>
            </a:extLst>
          </p:cNvPr>
          <p:cNvSpPr>
            <a:spLocks noGrp="1"/>
          </p:cNvSpPr>
          <p:nvPr>
            <p:ph type="sldNum" sz="quarter" idx="12"/>
          </p:nvPr>
        </p:nvSpPr>
        <p:spPr>
          <a:xfrm>
            <a:off x="0" y="6309360"/>
            <a:ext cx="480060" cy="548640"/>
          </a:xfrm>
        </p:spPr>
        <p:txBody>
          <a:bodyPr>
            <a:normAutofit/>
          </a:bodyPr>
          <a:lstStyle/>
          <a:p>
            <a:pPr algn="ctr">
              <a:spcAft>
                <a:spcPts val="600"/>
              </a:spcAft>
              <a:defRPr/>
            </a:pPr>
            <a:fld id="{1AE6A00E-7A3D-4BD2-A1CA-EFCD16F8E592}" type="slidenum">
              <a:rPr lang="tr-TR">
                <a:solidFill>
                  <a:schemeClr val="bg1"/>
                </a:solidFill>
              </a:rPr>
              <a:pPr algn="ctr">
                <a:spcAft>
                  <a:spcPts val="600"/>
                </a:spcAft>
                <a:defRPr/>
              </a:pPr>
              <a:t>15</a:t>
            </a:fld>
            <a:endParaRPr lang="tr-TR">
              <a:solidFill>
                <a:schemeClr val="bg1"/>
              </a:solidFill>
            </a:endParaRPr>
          </a:p>
        </p:txBody>
      </p:sp>
    </p:spTree>
    <p:extLst>
      <p:ext uri="{BB962C8B-B14F-4D97-AF65-F5344CB8AC3E}">
        <p14:creationId xmlns:p14="http://schemas.microsoft.com/office/powerpoint/2010/main" val="376698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6B5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4" name="Slayt Numarası Yer Tutucusu 3">
            <a:extLst>
              <a:ext uri="{FF2B5EF4-FFF2-40B4-BE49-F238E27FC236}">
                <a16:creationId xmlns:a16="http://schemas.microsoft.com/office/drawing/2014/main" id="{73B394BA-1207-3212-ED6A-44D5DC019B0D}"/>
              </a:ext>
            </a:extLst>
          </p:cNvPr>
          <p:cNvSpPr>
            <a:spLocks noGrp="1"/>
          </p:cNvSpPr>
          <p:nvPr>
            <p:ph type="sldNum" sz="quarter" idx="12"/>
          </p:nvPr>
        </p:nvSpPr>
        <p:spPr>
          <a:xfrm>
            <a:off x="6457950" y="6356351"/>
            <a:ext cx="2057400" cy="365125"/>
          </a:xfrm>
        </p:spPr>
        <p:txBody>
          <a:bodyPr vert="horz" lIns="91440" tIns="45720" rIns="91440" bIns="45720" rtlCol="0" anchor="ctr">
            <a:normAutofit/>
          </a:bodyPr>
          <a:lstStyle/>
          <a:p>
            <a:pPr>
              <a:spcAft>
                <a:spcPts val="600"/>
              </a:spcAft>
              <a:defRPr/>
            </a:pPr>
            <a:fld id="{1AE6A00E-7A3D-4BD2-A1CA-EFCD16F8E592}" type="slidenum">
              <a:rPr lang="en-US" sz="1050" smtClean="0">
                <a:solidFill>
                  <a:schemeClr val="tx1">
                    <a:tint val="75000"/>
                  </a:schemeClr>
                </a:solidFill>
              </a:rPr>
              <a:pPr>
                <a:spcAft>
                  <a:spcPts val="600"/>
                </a:spcAft>
                <a:defRPr/>
              </a:pPr>
              <a:t>16</a:t>
            </a:fld>
            <a:endParaRPr lang="en-US" sz="1050">
              <a:solidFill>
                <a:schemeClr val="tx1">
                  <a:tint val="75000"/>
                </a:schemeClr>
              </a:solidFill>
            </a:endParaRPr>
          </a:p>
        </p:txBody>
      </p:sp>
      <p:sp>
        <p:nvSpPr>
          <p:cNvPr id="24" name="Freeform: Shape 2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İçerik Yer Tutucusu 5">
            <a:extLst>
              <a:ext uri="{FF2B5EF4-FFF2-40B4-BE49-F238E27FC236}">
                <a16:creationId xmlns:a16="http://schemas.microsoft.com/office/drawing/2014/main" id="{A6CB6FBE-E135-EC5D-2438-A1A94332C156}"/>
              </a:ext>
            </a:extLst>
          </p:cNvPr>
          <p:cNvPicPr>
            <a:picLocks noGrp="1" noChangeAspect="1"/>
          </p:cNvPicPr>
          <p:nvPr>
            <p:ph idx="1"/>
          </p:nvPr>
        </p:nvPicPr>
        <p:blipFill>
          <a:blip r:embed="rId3"/>
          <a:stretch>
            <a:fillRect/>
          </a:stretch>
        </p:blipFill>
        <p:spPr>
          <a:xfrm>
            <a:off x="2171688" y="548680"/>
            <a:ext cx="4906984" cy="5544615"/>
          </a:xfrm>
          <a:prstGeom prst="rect">
            <a:avLst/>
          </a:prstGeom>
        </p:spPr>
      </p:pic>
    </p:spTree>
    <p:extLst>
      <p:ext uri="{BB962C8B-B14F-4D97-AF65-F5344CB8AC3E}">
        <p14:creationId xmlns:p14="http://schemas.microsoft.com/office/powerpoint/2010/main" val="2887720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BAC009-D40C-88E0-23B2-181A9FEAB2AF}"/>
              </a:ext>
            </a:extLst>
          </p:cNvPr>
          <p:cNvSpPr>
            <a:spLocks noGrp="1"/>
          </p:cNvSpPr>
          <p:nvPr>
            <p:ph type="title"/>
          </p:nvPr>
        </p:nvSpPr>
        <p:spPr>
          <a:xfrm>
            <a:off x="4813299" y="490537"/>
            <a:ext cx="3968748" cy="1628775"/>
          </a:xfrm>
        </p:spPr>
        <p:txBody>
          <a:bodyPr anchor="b">
            <a:normAutofit/>
          </a:bodyPr>
          <a:lstStyle/>
          <a:p>
            <a:r>
              <a:rPr lang="tr-TR" sz="3500" b="1">
                <a:latin typeface="HelveticaNeueLT Pro 57 Cn" pitchFamily="34" charset="-94"/>
              </a:rPr>
              <a:t>Stratejik Planlama Ekibi</a:t>
            </a:r>
            <a:br>
              <a:rPr lang="tr-TR" sz="3500" b="1">
                <a:latin typeface="HelveticaNeueLT Pro 57 Cn"/>
              </a:rPr>
            </a:br>
            <a:endParaRPr lang="tr-TR" sz="3500"/>
          </a:p>
        </p:txBody>
      </p:sp>
      <p:pic>
        <p:nvPicPr>
          <p:cNvPr id="7" name="Resim 6" descr="dış mekan, gökyüzü, ağaç, bina içeren bir resim&#10;&#10;Açıklama otomatik olarak oluşturuldu">
            <a:extLst>
              <a:ext uri="{FF2B5EF4-FFF2-40B4-BE49-F238E27FC236}">
                <a16:creationId xmlns:a16="http://schemas.microsoft.com/office/drawing/2014/main" id="{8AD90DF3-DF35-62ED-133B-5BC9C218B7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154" r="21335" b="-2"/>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ayt Numarası Yer Tutucusu 3">
            <a:extLst>
              <a:ext uri="{FF2B5EF4-FFF2-40B4-BE49-F238E27FC236}">
                <a16:creationId xmlns:a16="http://schemas.microsoft.com/office/drawing/2014/main" id="{BF740414-7991-0BF5-791B-5597C4B7D3C2}"/>
              </a:ext>
            </a:extLst>
          </p:cNvPr>
          <p:cNvSpPr>
            <a:spLocks noGrp="1"/>
          </p:cNvSpPr>
          <p:nvPr>
            <p:ph type="sldNum" sz="quarter" idx="12"/>
          </p:nvPr>
        </p:nvSpPr>
        <p:spPr>
          <a:xfrm>
            <a:off x="360759" y="6356350"/>
            <a:ext cx="514350" cy="365125"/>
          </a:xfrm>
        </p:spPr>
        <p:txBody>
          <a:bodyPr>
            <a:normAutofit/>
          </a:bodyPr>
          <a:lstStyle/>
          <a:p>
            <a:pPr algn="l">
              <a:spcAft>
                <a:spcPts val="600"/>
              </a:spcAft>
              <a:defRPr/>
            </a:pPr>
            <a:fld id="{1AE6A00E-7A3D-4BD2-A1CA-EFCD16F8E592}" type="slidenum">
              <a:rPr lang="tr-TR" sz="1000">
                <a:solidFill>
                  <a:srgbClr val="FFFFFF"/>
                </a:solidFill>
              </a:rPr>
              <a:pPr algn="l">
                <a:spcAft>
                  <a:spcPts val="600"/>
                </a:spcAft>
                <a:defRPr/>
              </a:pPr>
              <a:t>17</a:t>
            </a:fld>
            <a:endParaRPr lang="tr-TR" sz="1000">
              <a:solidFill>
                <a:srgbClr val="FFFFFF"/>
              </a:solidFill>
            </a:endParaRPr>
          </a:p>
        </p:txBody>
      </p:sp>
      <p:sp>
        <p:nvSpPr>
          <p:cNvPr id="3" name="İçerik Yer Tutucusu 2">
            <a:extLst>
              <a:ext uri="{FF2B5EF4-FFF2-40B4-BE49-F238E27FC236}">
                <a16:creationId xmlns:a16="http://schemas.microsoft.com/office/drawing/2014/main" id="{C126EFBF-11C6-A912-91B9-090DBBECF6E9}"/>
              </a:ext>
            </a:extLst>
          </p:cNvPr>
          <p:cNvSpPr>
            <a:spLocks noGrp="1"/>
          </p:cNvSpPr>
          <p:nvPr>
            <p:ph idx="1"/>
          </p:nvPr>
        </p:nvSpPr>
        <p:spPr>
          <a:xfrm>
            <a:off x="4813300" y="2614612"/>
            <a:ext cx="3968747" cy="3752849"/>
          </a:xfrm>
        </p:spPr>
        <p:txBody>
          <a:bodyPr>
            <a:normAutofit/>
          </a:bodyPr>
          <a:lstStyle/>
          <a:p>
            <a:r>
              <a:rPr lang="tr-TR" sz="1600"/>
              <a:t>Ekip; hazırlık programının oluşturulması, stratejik planlama sürecinin hazırlık programına uygun olarak yürütülmesi, gerekli faaliyetlerin koordine edilmesi ile Strateji Geliştirme Kurulunun uygun görüşüne ve Rektörün onayına sunulacak belgelerin hazırlanmasından sorumludur. </a:t>
            </a:r>
          </a:p>
          <a:p>
            <a:r>
              <a:rPr lang="tr-TR" sz="1600"/>
              <a:t>Stratejik planlama ekibinin amaca uygun bir yapıda kurulması, çalışmaların başarısı için kritik öneme sahiptir. Stratejik planlama ekibi oluşturulurken üyelerin bireysel özelliklerinin yanı sıra oluşturulacak grubun niteliği de göz önünde bulundurulur.</a:t>
            </a:r>
          </a:p>
          <a:p>
            <a:endParaRPr lang="tr-TR" sz="1600"/>
          </a:p>
        </p:txBody>
      </p:sp>
    </p:spTree>
    <p:extLst>
      <p:ext uri="{BB962C8B-B14F-4D97-AF65-F5344CB8AC3E}">
        <p14:creationId xmlns:p14="http://schemas.microsoft.com/office/powerpoint/2010/main" val="1617818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D4FFAC-9DE8-42F9-BC5E-5CDA0CE265F8}"/>
              </a:ext>
            </a:extLst>
          </p:cNvPr>
          <p:cNvSpPr>
            <a:spLocks noGrp="1"/>
          </p:cNvSpPr>
          <p:nvPr>
            <p:ph type="title"/>
          </p:nvPr>
        </p:nvSpPr>
        <p:spPr>
          <a:xfrm>
            <a:off x="6115050" y="1128094"/>
            <a:ext cx="2575635" cy="1415270"/>
          </a:xfrm>
        </p:spPr>
        <p:txBody>
          <a:bodyPr anchor="t">
            <a:normAutofit/>
          </a:bodyPr>
          <a:lstStyle/>
          <a:p>
            <a:r>
              <a:rPr lang="tr-TR" sz="2400"/>
              <a:t>Bir stratejik planlama ekibi üyesi;</a:t>
            </a:r>
            <a:br>
              <a:rPr lang="tr-TR" sz="2400"/>
            </a:br>
            <a:endParaRPr lang="tr-TR" sz="2400"/>
          </a:p>
        </p:txBody>
      </p:sp>
      <p:pic>
        <p:nvPicPr>
          <p:cNvPr id="6" name="Resim 5" descr="gökyüzü, dış mekan, mimari, ağaç içeren bir resim&#10;&#10;Açıklama otomatik olarak oluşturuldu">
            <a:extLst>
              <a:ext uri="{FF2B5EF4-FFF2-40B4-BE49-F238E27FC236}">
                <a16:creationId xmlns:a16="http://schemas.microsoft.com/office/drawing/2014/main" id="{1B0A6EE6-48BD-CEFF-2D19-6C93B9B8EF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68" r="25952" b="-1"/>
          <a:stretch/>
        </p:blipFill>
        <p:spPr>
          <a:xfrm>
            <a:off x="-7414" y="10"/>
            <a:ext cx="5679453" cy="6857990"/>
          </a:xfrm>
          <a:prstGeom prst="rect">
            <a:avLst/>
          </a:prstGeom>
        </p:spPr>
      </p:pic>
      <p:cxnSp>
        <p:nvCxnSpPr>
          <p:cNvPr id="15" name="Straight Connector 1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3A460819-708E-C78B-9825-83DD56C149BA}"/>
              </a:ext>
            </a:extLst>
          </p:cNvPr>
          <p:cNvSpPr>
            <a:spLocks noGrp="1"/>
          </p:cNvSpPr>
          <p:nvPr>
            <p:ph idx="1"/>
          </p:nvPr>
        </p:nvSpPr>
        <p:spPr>
          <a:xfrm>
            <a:off x="6115050" y="2543364"/>
            <a:ext cx="2575635" cy="3599019"/>
          </a:xfrm>
        </p:spPr>
        <p:txBody>
          <a:bodyPr>
            <a:normAutofit/>
          </a:bodyPr>
          <a:lstStyle/>
          <a:p>
            <a:r>
              <a:rPr lang="tr-TR" sz="1700"/>
              <a:t>Görev yaptığı birimi temsil edebilmeli</a:t>
            </a:r>
          </a:p>
          <a:p>
            <a:r>
              <a:rPr lang="tr-TR" sz="1700"/>
              <a:t>Çalışmalara katkıda bulunacak bilgi, birikim ve tecrübeye sahip olmalı</a:t>
            </a:r>
          </a:p>
          <a:p>
            <a:r>
              <a:rPr lang="tr-TR" sz="1700"/>
              <a:t>Uyumlu çalışabilmeli</a:t>
            </a:r>
          </a:p>
          <a:p>
            <a:r>
              <a:rPr lang="tr-TR" sz="1700"/>
              <a:t>Stratejik planlama çalışmalarına yeterli zamanı ayırabilmelidir.</a:t>
            </a:r>
          </a:p>
        </p:txBody>
      </p:sp>
      <p:sp>
        <p:nvSpPr>
          <p:cNvPr id="4" name="Slayt Numarası Yer Tutucusu 3">
            <a:extLst>
              <a:ext uri="{FF2B5EF4-FFF2-40B4-BE49-F238E27FC236}">
                <a16:creationId xmlns:a16="http://schemas.microsoft.com/office/drawing/2014/main" id="{1CB00323-47CA-52C5-BD2D-BE02AD46AFDB}"/>
              </a:ext>
            </a:extLst>
          </p:cNvPr>
          <p:cNvSpPr>
            <a:spLocks noGrp="1"/>
          </p:cNvSpPr>
          <p:nvPr>
            <p:ph type="sldNum" sz="quarter" idx="12"/>
          </p:nvPr>
        </p:nvSpPr>
        <p:spPr>
          <a:xfrm>
            <a:off x="6457950" y="6356350"/>
            <a:ext cx="2057400" cy="365125"/>
          </a:xfrm>
        </p:spPr>
        <p:txBody>
          <a:bodyPr>
            <a:normAutofit/>
          </a:bodyPr>
          <a:lstStyle/>
          <a:p>
            <a:pPr>
              <a:spcAft>
                <a:spcPts val="600"/>
              </a:spcAft>
              <a:defRPr/>
            </a:pPr>
            <a:fld id="{1AE6A00E-7A3D-4BD2-A1CA-EFCD16F8E592}" type="slidenum">
              <a:rPr lang="tr-TR" smtClean="0"/>
              <a:pPr>
                <a:spcAft>
                  <a:spcPts val="600"/>
                </a:spcAft>
                <a:defRPr/>
              </a:pPr>
              <a:t>18</a:t>
            </a:fld>
            <a:endParaRPr lang="tr-TR"/>
          </a:p>
        </p:txBody>
      </p:sp>
    </p:spTree>
    <p:extLst>
      <p:ext uri="{BB962C8B-B14F-4D97-AF65-F5344CB8AC3E}">
        <p14:creationId xmlns:p14="http://schemas.microsoft.com/office/powerpoint/2010/main" val="3022878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ayt Numarası Yer Tutucusu 3">
            <a:extLst>
              <a:ext uri="{FF2B5EF4-FFF2-40B4-BE49-F238E27FC236}">
                <a16:creationId xmlns:a16="http://schemas.microsoft.com/office/drawing/2014/main" id="{2443C6C4-C5DE-6CC9-1391-230B84334403}"/>
              </a:ext>
            </a:extLst>
          </p:cNvPr>
          <p:cNvSpPr>
            <a:spLocks noGrp="1"/>
          </p:cNvSpPr>
          <p:nvPr>
            <p:ph type="sldNum" sz="quarter" idx="12"/>
          </p:nvPr>
        </p:nvSpPr>
        <p:spPr>
          <a:xfrm>
            <a:off x="6457950" y="6356351"/>
            <a:ext cx="2057400" cy="365125"/>
          </a:xfrm>
        </p:spPr>
        <p:txBody>
          <a:bodyPr vert="horz" lIns="91440" tIns="45720" rIns="91440" bIns="45720" rtlCol="0">
            <a:normAutofit/>
          </a:bodyPr>
          <a:lstStyle/>
          <a:p>
            <a:pPr>
              <a:spcAft>
                <a:spcPts val="600"/>
              </a:spcAft>
              <a:defRPr/>
            </a:pPr>
            <a:fld id="{1AE6A00E-7A3D-4BD2-A1CA-EFCD16F8E592}" type="slidenum">
              <a:rPr lang="en-US"/>
              <a:pPr>
                <a:spcAft>
                  <a:spcPts val="600"/>
                </a:spcAft>
                <a:defRPr/>
              </a:pPr>
              <a:t>19</a:t>
            </a:fld>
            <a:endParaRPr lang="en-US"/>
          </a:p>
        </p:txBody>
      </p:sp>
      <p:graphicFrame>
        <p:nvGraphicFramePr>
          <p:cNvPr id="6" name="Tablo 5">
            <a:extLst>
              <a:ext uri="{FF2B5EF4-FFF2-40B4-BE49-F238E27FC236}">
                <a16:creationId xmlns:a16="http://schemas.microsoft.com/office/drawing/2014/main" id="{8A0F8E9C-8853-095A-A7DA-3DB6C1F6BB1E}"/>
              </a:ext>
            </a:extLst>
          </p:cNvPr>
          <p:cNvGraphicFramePr>
            <a:graphicFrameLocks noGrp="1"/>
          </p:cNvGraphicFramePr>
          <p:nvPr>
            <p:extLst>
              <p:ext uri="{D42A27DB-BD31-4B8C-83A1-F6EECF244321}">
                <p14:modId xmlns:p14="http://schemas.microsoft.com/office/powerpoint/2010/main" val="2773460837"/>
              </p:ext>
            </p:extLst>
          </p:nvPr>
        </p:nvGraphicFramePr>
        <p:xfrm>
          <a:off x="1619672" y="836712"/>
          <a:ext cx="5656737" cy="5087670"/>
        </p:xfrm>
        <a:graphic>
          <a:graphicData uri="http://schemas.openxmlformats.org/drawingml/2006/table">
            <a:tbl>
              <a:tblPr firstRow="1" firstCol="1" bandRow="1">
                <a:tableStyleId>{5C22544A-7EE6-4342-B048-85BDC9FD1C3A}</a:tableStyleId>
              </a:tblPr>
              <a:tblGrid>
                <a:gridCol w="2199771">
                  <a:extLst>
                    <a:ext uri="{9D8B030D-6E8A-4147-A177-3AD203B41FA5}">
                      <a16:colId xmlns:a16="http://schemas.microsoft.com/office/drawing/2014/main" val="1855654743"/>
                    </a:ext>
                  </a:extLst>
                </a:gridCol>
                <a:gridCol w="2965459">
                  <a:extLst>
                    <a:ext uri="{9D8B030D-6E8A-4147-A177-3AD203B41FA5}">
                      <a16:colId xmlns:a16="http://schemas.microsoft.com/office/drawing/2014/main" val="2099324657"/>
                    </a:ext>
                  </a:extLst>
                </a:gridCol>
                <a:gridCol w="491507">
                  <a:extLst>
                    <a:ext uri="{9D8B030D-6E8A-4147-A177-3AD203B41FA5}">
                      <a16:colId xmlns:a16="http://schemas.microsoft.com/office/drawing/2014/main" val="348610286"/>
                    </a:ext>
                  </a:extLst>
                </a:gridCol>
              </a:tblGrid>
              <a:tr h="127050">
                <a:tc gridSpan="3">
                  <a:txBody>
                    <a:bodyPr/>
                    <a:lstStyle/>
                    <a:p>
                      <a:pPr algn="ctr">
                        <a:lnSpc>
                          <a:spcPct val="107000"/>
                        </a:lnSpc>
                        <a:spcAft>
                          <a:spcPts val="800"/>
                        </a:spcAft>
                      </a:pPr>
                      <a:r>
                        <a:rPr lang="tr-TR" sz="800" kern="100">
                          <a:effectLst/>
                        </a:rPr>
                        <a:t>STRATEJİK PLANLAMA EKİBİ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530639140"/>
                  </a:ext>
                </a:extLst>
              </a:tr>
              <a:tr h="109322">
                <a:tc>
                  <a:txBody>
                    <a:bodyPr/>
                    <a:lstStyle/>
                    <a:p>
                      <a:pPr>
                        <a:lnSpc>
                          <a:spcPct val="107000"/>
                        </a:lnSpc>
                        <a:spcAft>
                          <a:spcPts val="800"/>
                        </a:spcAft>
                      </a:pPr>
                      <a:r>
                        <a:rPr lang="tr-TR" sz="700" kern="100">
                          <a:effectLst/>
                        </a:rPr>
                        <a:t>Prof. Dr. Elif ÇEPNİ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Rektör Yardımcısı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Başkan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639279177"/>
                  </a:ext>
                </a:extLst>
              </a:tr>
              <a:tr h="109322">
                <a:tc>
                  <a:txBody>
                    <a:bodyPr/>
                    <a:lstStyle/>
                    <a:p>
                      <a:pPr>
                        <a:lnSpc>
                          <a:spcPct val="107000"/>
                        </a:lnSpc>
                        <a:spcAft>
                          <a:spcPts val="800"/>
                        </a:spcAft>
                      </a:pPr>
                      <a:r>
                        <a:rPr lang="tr-TR" sz="700" kern="100">
                          <a:effectLst/>
                        </a:rPr>
                        <a:t>Prof. Dr. Tülay EKEMEN KESKİN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Eskipazar Meslek Yüksekokulu Müdürü</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257116009"/>
                  </a:ext>
                </a:extLst>
              </a:tr>
              <a:tr h="109322">
                <a:tc>
                  <a:txBody>
                    <a:bodyPr/>
                    <a:lstStyle/>
                    <a:p>
                      <a:pPr>
                        <a:lnSpc>
                          <a:spcPct val="107000"/>
                        </a:lnSpc>
                        <a:spcAft>
                          <a:spcPts val="800"/>
                        </a:spcAft>
                      </a:pPr>
                      <a:r>
                        <a:rPr lang="tr-TR" sz="700" kern="100">
                          <a:effectLst/>
                        </a:rPr>
                        <a:t>Prof. Dr. Oğuzhan ZENGİN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İktisadi ve İdari Bilimler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174002568"/>
                  </a:ext>
                </a:extLst>
              </a:tr>
              <a:tr h="109322">
                <a:tc>
                  <a:txBody>
                    <a:bodyPr/>
                    <a:lstStyle/>
                    <a:p>
                      <a:pPr>
                        <a:lnSpc>
                          <a:spcPct val="107000"/>
                        </a:lnSpc>
                        <a:spcAft>
                          <a:spcPts val="800"/>
                        </a:spcAft>
                      </a:pPr>
                      <a:r>
                        <a:rPr lang="tr-TR" sz="700" kern="100">
                          <a:effectLst/>
                        </a:rPr>
                        <a:t>Prof. Dr. Suat ALTUN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Safranbolu Fethi Toker Güzel Sanatlar ve Tasarım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454860194"/>
                  </a:ext>
                </a:extLst>
              </a:tr>
              <a:tr h="109322">
                <a:tc>
                  <a:txBody>
                    <a:bodyPr/>
                    <a:lstStyle/>
                    <a:p>
                      <a:pPr>
                        <a:lnSpc>
                          <a:spcPct val="107000"/>
                        </a:lnSpc>
                        <a:spcAft>
                          <a:spcPts val="800"/>
                        </a:spcAft>
                      </a:pPr>
                      <a:r>
                        <a:rPr lang="tr-TR" sz="700" kern="100">
                          <a:effectLst/>
                        </a:rPr>
                        <a:t>Prof. Dr. Tarık ÖZMEN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Sağlık Bilimleri Fakültesi </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632954725"/>
                  </a:ext>
                </a:extLst>
              </a:tr>
              <a:tr h="109322">
                <a:tc>
                  <a:txBody>
                    <a:bodyPr/>
                    <a:lstStyle/>
                    <a:p>
                      <a:pPr>
                        <a:lnSpc>
                          <a:spcPct val="107000"/>
                        </a:lnSpc>
                        <a:spcAft>
                          <a:spcPts val="800"/>
                        </a:spcAft>
                      </a:pPr>
                      <a:r>
                        <a:rPr lang="tr-TR" sz="700" kern="100">
                          <a:effectLst/>
                        </a:rPr>
                        <a:t>Doç. Dr. Merve TUNA KAYILI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Başak Cengiz Mimarlık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14575135"/>
                  </a:ext>
                </a:extLst>
              </a:tr>
              <a:tr h="109322">
                <a:tc>
                  <a:txBody>
                    <a:bodyPr/>
                    <a:lstStyle/>
                    <a:p>
                      <a:pPr>
                        <a:lnSpc>
                          <a:spcPct val="107000"/>
                        </a:lnSpc>
                        <a:spcAft>
                          <a:spcPts val="800"/>
                        </a:spcAft>
                      </a:pPr>
                      <a:r>
                        <a:rPr lang="tr-TR" sz="700" kern="100">
                          <a:effectLst/>
                        </a:rPr>
                        <a:t>Doç. Dr. Olcay ÖZDEMİR</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Diş Hekimliği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838545198"/>
                  </a:ext>
                </a:extLst>
              </a:tr>
              <a:tr h="109322">
                <a:tc>
                  <a:txBody>
                    <a:bodyPr/>
                    <a:lstStyle/>
                    <a:p>
                      <a:pPr>
                        <a:lnSpc>
                          <a:spcPct val="107000"/>
                        </a:lnSpc>
                        <a:spcAft>
                          <a:spcPts val="800"/>
                        </a:spcAft>
                      </a:pPr>
                      <a:r>
                        <a:rPr lang="tr-TR" sz="700" kern="100">
                          <a:effectLst/>
                        </a:rPr>
                        <a:t>Doç. Dr. Ahmet Mustafa ERER</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Fen Fakültesi </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2225644020"/>
                  </a:ext>
                </a:extLst>
              </a:tr>
              <a:tr h="109322">
                <a:tc>
                  <a:txBody>
                    <a:bodyPr/>
                    <a:lstStyle/>
                    <a:p>
                      <a:pPr>
                        <a:lnSpc>
                          <a:spcPct val="107000"/>
                        </a:lnSpc>
                        <a:spcAft>
                          <a:spcPts val="800"/>
                        </a:spcAft>
                      </a:pPr>
                      <a:r>
                        <a:rPr lang="tr-TR" sz="700" kern="100">
                          <a:effectLst/>
                        </a:rPr>
                        <a:t>Doç. Dr. Hakan VARGÜN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İşletme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4149963373"/>
                  </a:ext>
                </a:extLst>
              </a:tr>
              <a:tr h="109322">
                <a:tc>
                  <a:txBody>
                    <a:bodyPr/>
                    <a:lstStyle/>
                    <a:p>
                      <a:pPr>
                        <a:lnSpc>
                          <a:spcPct val="107000"/>
                        </a:lnSpc>
                        <a:spcAft>
                          <a:spcPts val="800"/>
                        </a:spcAft>
                      </a:pPr>
                      <a:r>
                        <a:rPr lang="tr-TR" sz="700" kern="100">
                          <a:effectLst/>
                        </a:rPr>
                        <a:t>Doç. Dr. Nurettin ELTUĞRAL</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Mühendislik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303374018"/>
                  </a:ext>
                </a:extLst>
              </a:tr>
              <a:tr h="109322">
                <a:tc>
                  <a:txBody>
                    <a:bodyPr/>
                    <a:lstStyle/>
                    <a:p>
                      <a:pPr>
                        <a:lnSpc>
                          <a:spcPct val="107000"/>
                        </a:lnSpc>
                        <a:spcAft>
                          <a:spcPts val="800"/>
                        </a:spcAft>
                      </a:pPr>
                      <a:r>
                        <a:rPr lang="tr-TR" sz="700" kern="100">
                          <a:effectLst/>
                        </a:rPr>
                        <a:t>Doç. Dr. Ahmet DUYAR</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Orman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4027391684"/>
                  </a:ext>
                </a:extLst>
              </a:tr>
              <a:tr h="109322">
                <a:tc>
                  <a:txBody>
                    <a:bodyPr/>
                    <a:lstStyle/>
                    <a:p>
                      <a:pPr>
                        <a:lnSpc>
                          <a:spcPct val="107000"/>
                        </a:lnSpc>
                        <a:spcAft>
                          <a:spcPts val="800"/>
                        </a:spcAft>
                      </a:pPr>
                      <a:r>
                        <a:rPr lang="tr-TR" sz="700" kern="100">
                          <a:effectLst/>
                        </a:rPr>
                        <a:t>Doç. Dr. Gökhan SUR</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Sürekli Eğitim Uygulama ve Araştırma Merkezi Müdürü</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744270984"/>
                  </a:ext>
                </a:extLst>
              </a:tr>
              <a:tr h="109322">
                <a:tc>
                  <a:txBody>
                    <a:bodyPr/>
                    <a:lstStyle/>
                    <a:p>
                      <a:pPr>
                        <a:lnSpc>
                          <a:spcPct val="107000"/>
                        </a:lnSpc>
                        <a:spcAft>
                          <a:spcPts val="800"/>
                        </a:spcAft>
                      </a:pPr>
                      <a:r>
                        <a:rPr lang="tr-TR" sz="700" kern="100">
                          <a:effectLst/>
                        </a:rPr>
                        <a:t>Doç. Dr. Muhammed Kamil TURAN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Tıp Fakültesi </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2531509644"/>
                  </a:ext>
                </a:extLst>
              </a:tr>
              <a:tr h="109322">
                <a:tc>
                  <a:txBody>
                    <a:bodyPr/>
                    <a:lstStyle/>
                    <a:p>
                      <a:pPr>
                        <a:lnSpc>
                          <a:spcPct val="107000"/>
                        </a:lnSpc>
                        <a:spcAft>
                          <a:spcPts val="800"/>
                        </a:spcAft>
                      </a:pPr>
                      <a:r>
                        <a:rPr lang="tr-TR" sz="700" kern="100">
                          <a:effectLst/>
                        </a:rPr>
                        <a:t>Doç. Dr. Mustafa İNCE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Türker İnanoğlu İletişim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056425384"/>
                  </a:ext>
                </a:extLst>
              </a:tr>
              <a:tr h="109322">
                <a:tc>
                  <a:txBody>
                    <a:bodyPr/>
                    <a:lstStyle/>
                    <a:p>
                      <a:pPr>
                        <a:lnSpc>
                          <a:spcPct val="107000"/>
                        </a:lnSpc>
                        <a:spcAft>
                          <a:spcPts val="800"/>
                        </a:spcAft>
                      </a:pPr>
                      <a:r>
                        <a:rPr lang="tr-TR" sz="700" kern="100">
                          <a:effectLst/>
                        </a:rPr>
                        <a:t>Doç. Dr. Yasin KANBUR</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Yenice Meslek Yüksekokulu Müdürü </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390862657"/>
                  </a:ext>
                </a:extLst>
              </a:tr>
              <a:tr h="109322">
                <a:tc>
                  <a:txBody>
                    <a:bodyPr/>
                    <a:lstStyle/>
                    <a:p>
                      <a:pPr>
                        <a:lnSpc>
                          <a:spcPct val="107000"/>
                        </a:lnSpc>
                        <a:spcAft>
                          <a:spcPts val="800"/>
                        </a:spcAft>
                      </a:pPr>
                      <a:r>
                        <a:rPr lang="tr-TR" sz="700" kern="100">
                          <a:effectLst/>
                        </a:rPr>
                        <a:t>Doç. Dr. Eftal ŞEHİRLİ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BAP Koordinatörlüğü</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2071083950"/>
                  </a:ext>
                </a:extLst>
              </a:tr>
              <a:tr h="109322">
                <a:tc>
                  <a:txBody>
                    <a:bodyPr/>
                    <a:lstStyle/>
                    <a:p>
                      <a:pPr>
                        <a:lnSpc>
                          <a:spcPct val="107000"/>
                        </a:lnSpc>
                        <a:spcAft>
                          <a:spcPts val="800"/>
                        </a:spcAft>
                      </a:pPr>
                      <a:r>
                        <a:rPr lang="tr-TR" sz="700" kern="100">
                          <a:effectLst/>
                        </a:rPr>
                        <a:t>Dr. Öğretim Üyesi Samet GÜVEN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Edebiyat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810663084"/>
                  </a:ext>
                </a:extLst>
              </a:tr>
              <a:tr h="109322">
                <a:tc>
                  <a:txBody>
                    <a:bodyPr/>
                    <a:lstStyle/>
                    <a:p>
                      <a:pPr>
                        <a:lnSpc>
                          <a:spcPct val="107000"/>
                        </a:lnSpc>
                        <a:spcAft>
                          <a:spcPts val="800"/>
                        </a:spcAft>
                      </a:pPr>
                      <a:r>
                        <a:rPr lang="tr-TR" sz="700" kern="100">
                          <a:effectLst/>
                        </a:rPr>
                        <a:t>Dr. Öğr. Üyesi Ramazan KÜÇÜKKARA</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Eflani Meslek Yüksekokulu </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75719008"/>
                  </a:ext>
                </a:extLst>
              </a:tr>
              <a:tr h="109322">
                <a:tc>
                  <a:txBody>
                    <a:bodyPr/>
                    <a:lstStyle/>
                    <a:p>
                      <a:pPr>
                        <a:lnSpc>
                          <a:spcPct val="107000"/>
                        </a:lnSpc>
                        <a:spcAft>
                          <a:spcPts val="800"/>
                        </a:spcAft>
                      </a:pPr>
                      <a:r>
                        <a:rPr lang="tr-TR" sz="700" kern="100">
                          <a:effectLst/>
                        </a:rPr>
                        <a:t>Dr. Öğr. Üyesi Ahmet Emrah ERDOĞDU</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Lisansüstü Eğitim Enstitüsü</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4154335938"/>
                  </a:ext>
                </a:extLst>
              </a:tr>
              <a:tr h="109322">
                <a:tc>
                  <a:txBody>
                    <a:bodyPr/>
                    <a:lstStyle/>
                    <a:p>
                      <a:pPr>
                        <a:lnSpc>
                          <a:spcPct val="107000"/>
                        </a:lnSpc>
                        <a:spcAft>
                          <a:spcPts val="800"/>
                        </a:spcAft>
                      </a:pPr>
                      <a:r>
                        <a:rPr lang="tr-TR" sz="700" kern="100">
                          <a:effectLst/>
                        </a:rPr>
                        <a:t>Dr. Öğretim Üyesi Doğan Delil GÜLTEKİN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İslami İlimler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444598629"/>
                  </a:ext>
                </a:extLst>
              </a:tr>
              <a:tr h="109322">
                <a:tc>
                  <a:txBody>
                    <a:bodyPr/>
                    <a:lstStyle/>
                    <a:p>
                      <a:pPr>
                        <a:lnSpc>
                          <a:spcPct val="107000"/>
                        </a:lnSpc>
                        <a:spcAft>
                          <a:spcPts val="800"/>
                        </a:spcAft>
                      </a:pPr>
                      <a:r>
                        <a:rPr lang="tr-TR" sz="700" kern="100">
                          <a:effectLst/>
                        </a:rPr>
                        <a:t>Dr. Öğretim Üyesi Akram ALHAMAD</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İşletme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37275278"/>
                  </a:ext>
                </a:extLst>
              </a:tr>
              <a:tr h="109322">
                <a:tc>
                  <a:txBody>
                    <a:bodyPr/>
                    <a:lstStyle/>
                    <a:p>
                      <a:pPr>
                        <a:lnSpc>
                          <a:spcPct val="107000"/>
                        </a:lnSpc>
                        <a:spcAft>
                          <a:spcPts val="800"/>
                        </a:spcAft>
                      </a:pPr>
                      <a:r>
                        <a:rPr lang="tr-TR" sz="700" kern="100">
                          <a:effectLst/>
                        </a:rPr>
                        <a:t>Dr. Öğretim Üyesi Fatma ERTEN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Safranbolu Şefik Yılmaz Dizdar MYO Müdürü</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965292891"/>
                  </a:ext>
                </a:extLst>
              </a:tr>
              <a:tr h="109322">
                <a:tc>
                  <a:txBody>
                    <a:bodyPr/>
                    <a:lstStyle/>
                    <a:p>
                      <a:pPr>
                        <a:lnSpc>
                          <a:spcPct val="107000"/>
                        </a:lnSpc>
                        <a:spcAft>
                          <a:spcPts val="800"/>
                        </a:spcAft>
                      </a:pPr>
                      <a:r>
                        <a:rPr lang="tr-TR" sz="700" kern="100">
                          <a:effectLst/>
                        </a:rPr>
                        <a:t>Dr. Öğretim Üyesi Gökhan Oruç ÖNALAN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Sosyal Bilimler Meslek Yüksekokulu Müdürü</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89085688"/>
                  </a:ext>
                </a:extLst>
              </a:tr>
              <a:tr h="109322">
                <a:tc>
                  <a:txBody>
                    <a:bodyPr/>
                    <a:lstStyle/>
                    <a:p>
                      <a:pPr>
                        <a:lnSpc>
                          <a:spcPct val="107000"/>
                        </a:lnSpc>
                        <a:spcAft>
                          <a:spcPts val="800"/>
                        </a:spcAft>
                      </a:pPr>
                      <a:r>
                        <a:rPr lang="tr-TR" sz="700" kern="100">
                          <a:effectLst/>
                        </a:rPr>
                        <a:t>Dr. Öğr. Üyesi Mustafa POLAT</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Yabancı Diller Yüksekokulu Müdürü</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426276298"/>
                  </a:ext>
                </a:extLst>
              </a:tr>
              <a:tr h="109322">
                <a:tc>
                  <a:txBody>
                    <a:bodyPr/>
                    <a:lstStyle/>
                    <a:p>
                      <a:pPr>
                        <a:lnSpc>
                          <a:spcPct val="107000"/>
                        </a:lnSpc>
                        <a:spcAft>
                          <a:spcPts val="800"/>
                        </a:spcAft>
                      </a:pPr>
                      <a:r>
                        <a:rPr lang="tr-TR" sz="700" kern="100">
                          <a:effectLst/>
                        </a:rPr>
                        <a:t>Dr. Öğr. Üyesi Hasan TERZİ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dirty="0">
                          <a:effectLst/>
                        </a:rPr>
                        <a:t>Uluslararası Öğrenci Koordinatörlüğü</a:t>
                      </a:r>
                      <a:endParaRPr lang="tr-TR"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238404164"/>
                  </a:ext>
                </a:extLst>
              </a:tr>
              <a:tr h="109322">
                <a:tc>
                  <a:txBody>
                    <a:bodyPr/>
                    <a:lstStyle/>
                    <a:p>
                      <a:pPr>
                        <a:lnSpc>
                          <a:spcPct val="107000"/>
                        </a:lnSpc>
                        <a:spcAft>
                          <a:spcPts val="800"/>
                        </a:spcAft>
                      </a:pPr>
                      <a:r>
                        <a:rPr lang="tr-TR" sz="700" kern="100">
                          <a:effectLst/>
                        </a:rPr>
                        <a:t>Dr. Öğretim Üyesi İsa AVCI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Bilgi İşlem Daire Başkanı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10701629"/>
                  </a:ext>
                </a:extLst>
              </a:tr>
              <a:tr h="109322">
                <a:tc>
                  <a:txBody>
                    <a:bodyPr/>
                    <a:lstStyle/>
                    <a:p>
                      <a:pPr>
                        <a:lnSpc>
                          <a:spcPct val="107000"/>
                        </a:lnSpc>
                        <a:spcAft>
                          <a:spcPts val="800"/>
                        </a:spcAft>
                      </a:pPr>
                      <a:r>
                        <a:rPr lang="tr-TR" sz="700" kern="100">
                          <a:effectLst/>
                        </a:rPr>
                        <a:t>Öğr. Gör. Hüseyin KURT</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Hukuk Müşaviri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4158739728"/>
                  </a:ext>
                </a:extLst>
              </a:tr>
              <a:tr h="109322">
                <a:tc>
                  <a:txBody>
                    <a:bodyPr/>
                    <a:lstStyle/>
                    <a:p>
                      <a:pPr>
                        <a:lnSpc>
                          <a:spcPct val="107000"/>
                        </a:lnSpc>
                        <a:spcAft>
                          <a:spcPts val="800"/>
                        </a:spcAft>
                      </a:pPr>
                      <a:r>
                        <a:rPr lang="tr-TR" sz="700" kern="100">
                          <a:effectLst/>
                        </a:rPr>
                        <a:t>Öğr. Gör. Ünal KAYA</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TOBB Teknik Bilimler Meslek Yüksekokulu </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887705030"/>
                  </a:ext>
                </a:extLst>
              </a:tr>
              <a:tr h="109322">
                <a:tc>
                  <a:txBody>
                    <a:bodyPr/>
                    <a:lstStyle/>
                    <a:p>
                      <a:pPr>
                        <a:lnSpc>
                          <a:spcPct val="107000"/>
                        </a:lnSpc>
                        <a:spcAft>
                          <a:spcPts val="800"/>
                        </a:spcAft>
                      </a:pPr>
                      <a:r>
                        <a:rPr lang="tr-TR" sz="700" kern="100">
                          <a:effectLst/>
                        </a:rPr>
                        <a:t>Öğr. Gör.  Adnan UCUR</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Uluslararası İlişkiler Koordinatörlüğü</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353415101"/>
                  </a:ext>
                </a:extLst>
              </a:tr>
              <a:tr h="109322">
                <a:tc>
                  <a:txBody>
                    <a:bodyPr/>
                    <a:lstStyle/>
                    <a:p>
                      <a:pPr>
                        <a:lnSpc>
                          <a:spcPct val="107000"/>
                        </a:lnSpc>
                        <a:spcAft>
                          <a:spcPts val="800"/>
                        </a:spcAft>
                      </a:pPr>
                      <a:r>
                        <a:rPr lang="tr-TR" sz="700" kern="100">
                          <a:effectLst/>
                        </a:rPr>
                        <a:t>Şaban ÖZKAN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Genel Sekreter Yardımcısı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324355791"/>
                  </a:ext>
                </a:extLst>
              </a:tr>
              <a:tr h="109322">
                <a:tc>
                  <a:txBody>
                    <a:bodyPr/>
                    <a:lstStyle/>
                    <a:p>
                      <a:pPr>
                        <a:lnSpc>
                          <a:spcPct val="107000"/>
                        </a:lnSpc>
                        <a:spcAft>
                          <a:spcPts val="800"/>
                        </a:spcAft>
                      </a:pPr>
                      <a:r>
                        <a:rPr lang="tr-TR" sz="700" kern="100">
                          <a:effectLst/>
                        </a:rPr>
                        <a:t>Nami ARI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İdari ve Mali İşler Daire Başkanı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36558403"/>
                  </a:ext>
                </a:extLst>
              </a:tr>
              <a:tr h="109322">
                <a:tc>
                  <a:txBody>
                    <a:bodyPr/>
                    <a:lstStyle/>
                    <a:p>
                      <a:pPr>
                        <a:lnSpc>
                          <a:spcPct val="107000"/>
                        </a:lnSpc>
                        <a:spcAft>
                          <a:spcPts val="800"/>
                        </a:spcAft>
                      </a:pPr>
                      <a:r>
                        <a:rPr lang="tr-TR" sz="700" kern="100">
                          <a:effectLst/>
                        </a:rPr>
                        <a:t>Bünyamin GÜN </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Kütüphane ve Dokümantasyon Daire Başkanı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247607021"/>
                  </a:ext>
                </a:extLst>
              </a:tr>
              <a:tr h="109322">
                <a:tc>
                  <a:txBody>
                    <a:bodyPr/>
                    <a:lstStyle/>
                    <a:p>
                      <a:pPr>
                        <a:lnSpc>
                          <a:spcPct val="107000"/>
                        </a:lnSpc>
                        <a:spcAft>
                          <a:spcPts val="800"/>
                        </a:spcAft>
                      </a:pPr>
                      <a:r>
                        <a:rPr lang="tr-TR" sz="700" kern="100">
                          <a:effectLst/>
                        </a:rPr>
                        <a:t>Mustafa CÜNÜK</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Öğrenci İşleri Daire Başkanı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4013562605"/>
                  </a:ext>
                </a:extLst>
              </a:tr>
              <a:tr h="109322">
                <a:tc>
                  <a:txBody>
                    <a:bodyPr/>
                    <a:lstStyle/>
                    <a:p>
                      <a:pPr>
                        <a:lnSpc>
                          <a:spcPct val="107000"/>
                        </a:lnSpc>
                        <a:spcAft>
                          <a:spcPts val="800"/>
                        </a:spcAft>
                      </a:pPr>
                      <a:r>
                        <a:rPr lang="tr-TR" sz="700" kern="100">
                          <a:effectLst/>
                        </a:rPr>
                        <a:t>Kemal ÖZEKEN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Personel Daire Başkanı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098047273"/>
                  </a:ext>
                </a:extLst>
              </a:tr>
              <a:tr h="109322">
                <a:tc>
                  <a:txBody>
                    <a:bodyPr/>
                    <a:lstStyle/>
                    <a:p>
                      <a:pPr>
                        <a:lnSpc>
                          <a:spcPct val="107000"/>
                        </a:lnSpc>
                        <a:spcAft>
                          <a:spcPts val="800"/>
                        </a:spcAft>
                      </a:pPr>
                      <a:r>
                        <a:rPr lang="tr-TR" sz="700" kern="100">
                          <a:effectLst/>
                        </a:rPr>
                        <a:t>Özcan BÜYÜKGENÇ</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Sağlık Kültür ve Spor Daire Başkanı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506691241"/>
                  </a:ext>
                </a:extLst>
              </a:tr>
              <a:tr h="109322">
                <a:tc>
                  <a:txBody>
                    <a:bodyPr/>
                    <a:lstStyle/>
                    <a:p>
                      <a:pPr>
                        <a:lnSpc>
                          <a:spcPct val="107000"/>
                        </a:lnSpc>
                        <a:spcAft>
                          <a:spcPts val="800"/>
                        </a:spcAft>
                      </a:pPr>
                      <a:r>
                        <a:rPr lang="tr-TR" sz="700" kern="100">
                          <a:effectLst/>
                        </a:rPr>
                        <a:t>Turgut DEMİR</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Strateji Geliştirme Daire Başkanı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2314173697"/>
                  </a:ext>
                </a:extLst>
              </a:tr>
              <a:tr h="109322">
                <a:tc>
                  <a:txBody>
                    <a:bodyPr/>
                    <a:lstStyle/>
                    <a:p>
                      <a:pPr>
                        <a:lnSpc>
                          <a:spcPct val="107000"/>
                        </a:lnSpc>
                        <a:spcAft>
                          <a:spcPts val="800"/>
                        </a:spcAft>
                      </a:pPr>
                      <a:r>
                        <a:rPr lang="tr-TR" sz="700" kern="100">
                          <a:effectLst/>
                        </a:rPr>
                        <a:t>Fedayi KESİN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Yapı İşleri ve Teknik Daire Başkanı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946231056"/>
                  </a:ext>
                </a:extLst>
              </a:tr>
              <a:tr h="109322">
                <a:tc>
                  <a:txBody>
                    <a:bodyPr/>
                    <a:lstStyle/>
                    <a:p>
                      <a:pPr>
                        <a:lnSpc>
                          <a:spcPct val="107000"/>
                        </a:lnSpc>
                        <a:spcAft>
                          <a:spcPts val="800"/>
                        </a:spcAft>
                      </a:pPr>
                      <a:r>
                        <a:rPr lang="tr-TR" sz="700" kern="100">
                          <a:effectLst/>
                        </a:rPr>
                        <a:t>Rıdvan ÖNCEL</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Döner Sermaye İşletme Müdürlüğü</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2072405731"/>
                  </a:ext>
                </a:extLst>
              </a:tr>
              <a:tr h="109322">
                <a:tc>
                  <a:txBody>
                    <a:bodyPr/>
                    <a:lstStyle/>
                    <a:p>
                      <a:pPr>
                        <a:lnSpc>
                          <a:spcPct val="107000"/>
                        </a:lnSpc>
                        <a:spcAft>
                          <a:spcPts val="800"/>
                        </a:spcAft>
                      </a:pPr>
                      <a:r>
                        <a:rPr lang="tr-TR" sz="700" kern="100">
                          <a:effectLst/>
                        </a:rPr>
                        <a:t>Dr. Mustafa AKYÜREK</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Edebiyat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73222736"/>
                  </a:ext>
                </a:extLst>
              </a:tr>
              <a:tr h="109322">
                <a:tc>
                  <a:txBody>
                    <a:bodyPr/>
                    <a:lstStyle/>
                    <a:p>
                      <a:pPr>
                        <a:lnSpc>
                          <a:spcPct val="107000"/>
                        </a:lnSpc>
                        <a:spcAft>
                          <a:spcPts val="800"/>
                        </a:spcAft>
                      </a:pPr>
                      <a:r>
                        <a:rPr lang="tr-TR" sz="700" kern="100">
                          <a:effectLst/>
                        </a:rPr>
                        <a:t>Hakan CEBECİ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Tıp Fakültesi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975400986"/>
                  </a:ext>
                </a:extLst>
              </a:tr>
              <a:tr h="109322">
                <a:tc>
                  <a:txBody>
                    <a:bodyPr/>
                    <a:lstStyle/>
                    <a:p>
                      <a:pPr>
                        <a:lnSpc>
                          <a:spcPct val="107000"/>
                        </a:lnSpc>
                        <a:spcAft>
                          <a:spcPts val="800"/>
                        </a:spcAft>
                      </a:pPr>
                      <a:r>
                        <a:rPr lang="tr-TR" sz="700" kern="100">
                          <a:effectLst/>
                        </a:rPr>
                        <a:t>Nilüfer ZENGİN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Strateji Geliştirme Daire Başkanlığı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698931820"/>
                  </a:ext>
                </a:extLst>
              </a:tr>
              <a:tr h="109322">
                <a:tc>
                  <a:txBody>
                    <a:bodyPr/>
                    <a:lstStyle/>
                    <a:p>
                      <a:pPr>
                        <a:lnSpc>
                          <a:spcPct val="107000"/>
                        </a:lnSpc>
                        <a:spcAft>
                          <a:spcPts val="800"/>
                        </a:spcAft>
                      </a:pPr>
                      <a:r>
                        <a:rPr lang="tr-TR" sz="700" kern="100">
                          <a:effectLst/>
                        </a:rPr>
                        <a:t>Yücel KARADÖNGEL</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Strateji Geliştirme Daire Başkanlığı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437791181"/>
                  </a:ext>
                </a:extLst>
              </a:tr>
              <a:tr h="109322">
                <a:tc>
                  <a:txBody>
                    <a:bodyPr/>
                    <a:lstStyle/>
                    <a:p>
                      <a:pPr>
                        <a:lnSpc>
                          <a:spcPct val="107000"/>
                        </a:lnSpc>
                        <a:spcAft>
                          <a:spcPts val="800"/>
                        </a:spcAft>
                      </a:pPr>
                      <a:r>
                        <a:rPr lang="tr-TR" sz="700" kern="100">
                          <a:effectLst/>
                        </a:rPr>
                        <a:t>Bekir YILMAZ</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Strateji Geliştirme Daire Başkanlığı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524828093"/>
                  </a:ext>
                </a:extLst>
              </a:tr>
              <a:tr h="109322">
                <a:tc>
                  <a:txBody>
                    <a:bodyPr/>
                    <a:lstStyle/>
                    <a:p>
                      <a:pPr>
                        <a:lnSpc>
                          <a:spcPct val="107000"/>
                        </a:lnSpc>
                        <a:spcAft>
                          <a:spcPts val="800"/>
                        </a:spcAft>
                      </a:pPr>
                      <a:r>
                        <a:rPr lang="tr-TR" sz="700" kern="100">
                          <a:effectLst/>
                        </a:rPr>
                        <a:t>Elvan ÇALHAN</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Strateji Geliştirme Daire Başkanlığı</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Üye</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3926919728"/>
                  </a:ext>
                </a:extLst>
              </a:tr>
              <a:tr h="109322">
                <a:tc>
                  <a:txBody>
                    <a:bodyPr/>
                    <a:lstStyle/>
                    <a:p>
                      <a:pPr>
                        <a:lnSpc>
                          <a:spcPct val="107000"/>
                        </a:lnSpc>
                        <a:spcAft>
                          <a:spcPts val="800"/>
                        </a:spcAft>
                      </a:pPr>
                      <a:r>
                        <a:rPr lang="tr-TR" sz="700" kern="100">
                          <a:effectLst/>
                        </a:rPr>
                        <a:t>Öğrenci Temsilcisi</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a:effectLst/>
                        </a:rPr>
                        <a:t> </a:t>
                      </a:r>
                      <a:endParaRPr lang="tr-TR" sz="800" kern="10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tc>
                  <a:txBody>
                    <a:bodyPr/>
                    <a:lstStyle/>
                    <a:p>
                      <a:pPr>
                        <a:lnSpc>
                          <a:spcPct val="107000"/>
                        </a:lnSpc>
                        <a:spcAft>
                          <a:spcPts val="800"/>
                        </a:spcAft>
                      </a:pPr>
                      <a:r>
                        <a:rPr lang="tr-TR" sz="700" kern="100" dirty="0">
                          <a:effectLst/>
                        </a:rPr>
                        <a:t>Üye</a:t>
                      </a:r>
                      <a:endParaRPr lang="tr-TR"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506" marR="8506" marT="0" marB="0" anchor="ctr"/>
                </a:tc>
                <a:extLst>
                  <a:ext uri="{0D108BD9-81ED-4DB2-BD59-A6C34878D82A}">
                    <a16:rowId xmlns:a16="http://schemas.microsoft.com/office/drawing/2014/main" val="1775052865"/>
                  </a:ext>
                </a:extLst>
              </a:tr>
            </a:tbl>
          </a:graphicData>
        </a:graphic>
      </p:graphicFrame>
    </p:spTree>
    <p:extLst>
      <p:ext uri="{BB962C8B-B14F-4D97-AF65-F5344CB8AC3E}">
        <p14:creationId xmlns:p14="http://schemas.microsoft.com/office/powerpoint/2010/main" val="682907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913003A-D58B-F1A2-AF60-FD91EAAF70F2}"/>
              </a:ext>
            </a:extLst>
          </p:cNvPr>
          <p:cNvSpPr>
            <a:spLocks noGrp="1"/>
          </p:cNvSpPr>
          <p:nvPr>
            <p:ph type="title"/>
          </p:nvPr>
        </p:nvSpPr>
        <p:spPr>
          <a:xfrm>
            <a:off x="350041" y="586855"/>
            <a:ext cx="2401025" cy="3387497"/>
          </a:xfrm>
        </p:spPr>
        <p:txBody>
          <a:bodyPr anchor="b">
            <a:normAutofit/>
          </a:bodyPr>
          <a:lstStyle/>
          <a:p>
            <a:pPr algn="r"/>
            <a:r>
              <a:rPr lang="tr-TR" altLang="tr-TR" sz="3500">
                <a:solidFill>
                  <a:srgbClr val="FFFFFF"/>
                </a:solidFill>
              </a:rPr>
              <a:t>Stratejik Plan Nedir? </a:t>
            </a:r>
            <a:endParaRPr lang="tr-TR" sz="3500">
              <a:solidFill>
                <a:srgbClr val="FFFFFF"/>
              </a:solidFill>
            </a:endParaRPr>
          </a:p>
        </p:txBody>
      </p:sp>
      <p:sp>
        <p:nvSpPr>
          <p:cNvPr id="3" name="İçerik Yer Tutucusu 2">
            <a:extLst>
              <a:ext uri="{FF2B5EF4-FFF2-40B4-BE49-F238E27FC236}">
                <a16:creationId xmlns:a16="http://schemas.microsoft.com/office/drawing/2014/main" id="{1B5AED81-07FD-1F33-AE6E-333CB19075CC}"/>
              </a:ext>
            </a:extLst>
          </p:cNvPr>
          <p:cNvSpPr>
            <a:spLocks noGrp="1"/>
          </p:cNvSpPr>
          <p:nvPr>
            <p:ph idx="1"/>
          </p:nvPr>
        </p:nvSpPr>
        <p:spPr>
          <a:xfrm>
            <a:off x="3607694" y="649480"/>
            <a:ext cx="4916510" cy="5546047"/>
          </a:xfrm>
        </p:spPr>
        <p:txBody>
          <a:bodyPr anchor="ctr">
            <a:normAutofit/>
          </a:bodyPr>
          <a:lstStyle/>
          <a:p>
            <a:r>
              <a:rPr lang="tr-TR" sz="1700" dirty="0"/>
              <a:t>5018 sayılı Kamu Mali Yönetimi ve Kontrol Kanununda stratejik plan;</a:t>
            </a:r>
          </a:p>
          <a:p>
            <a:r>
              <a:rPr lang="tr-TR" sz="1700" dirty="0"/>
              <a:t>	«Kamu idarelerinin orta ve uzun vadeli amaçlarını, temel ilke ve politikalarını, hedef ve önceliklerini, performans ölçütlerini, bunlara ulaşmak için izlenecek yöntemler ile kaynak dağılımlarını içeren plan» </a:t>
            </a:r>
          </a:p>
          <a:p>
            <a:r>
              <a:rPr lang="tr-TR" sz="1700" dirty="0"/>
              <a:t>	olarak tanımlanmaktadır.</a:t>
            </a:r>
          </a:p>
        </p:txBody>
      </p:sp>
      <p:sp>
        <p:nvSpPr>
          <p:cNvPr id="4" name="Slayt Numarası Yer Tutucusu 3">
            <a:extLst>
              <a:ext uri="{FF2B5EF4-FFF2-40B4-BE49-F238E27FC236}">
                <a16:creationId xmlns:a16="http://schemas.microsoft.com/office/drawing/2014/main" id="{7EF408D8-6BB0-9022-FC92-A56EEB48ED29}"/>
              </a:ext>
            </a:extLst>
          </p:cNvPr>
          <p:cNvSpPr>
            <a:spLocks noGrp="1"/>
          </p:cNvSpPr>
          <p:nvPr>
            <p:ph type="sldNum" sz="quarter" idx="12"/>
          </p:nvPr>
        </p:nvSpPr>
        <p:spPr>
          <a:xfrm>
            <a:off x="8778240" y="6455664"/>
            <a:ext cx="336042" cy="365125"/>
          </a:xfrm>
        </p:spPr>
        <p:txBody>
          <a:bodyPr>
            <a:normAutofit/>
          </a:bodyPr>
          <a:lstStyle/>
          <a:p>
            <a:pPr>
              <a:spcAft>
                <a:spcPts val="600"/>
              </a:spcAft>
            </a:pPr>
            <a:fld id="{53535E8C-5667-4A2C-A472-CFBECF0AE60F}" type="slidenum">
              <a:rPr lang="tr-TR" sz="1000">
                <a:solidFill>
                  <a:schemeClr val="tx1">
                    <a:lumMod val="50000"/>
                    <a:lumOff val="50000"/>
                  </a:schemeClr>
                </a:solidFill>
              </a:rPr>
              <a:pPr>
                <a:spcAft>
                  <a:spcPts val="600"/>
                </a:spcAft>
              </a:pPr>
              <a:t>2</a:t>
            </a:fld>
            <a:endParaRPr lang="tr-TR" sz="1000">
              <a:solidFill>
                <a:schemeClr val="tx1">
                  <a:lumMod val="50000"/>
                  <a:lumOff val="50000"/>
                </a:schemeClr>
              </a:solidFill>
            </a:endParaRPr>
          </a:p>
        </p:txBody>
      </p:sp>
    </p:spTree>
    <p:extLst>
      <p:ext uri="{BB962C8B-B14F-4D97-AF65-F5344CB8AC3E}">
        <p14:creationId xmlns:p14="http://schemas.microsoft.com/office/powerpoint/2010/main" val="2320870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54"/>
            <a:ext cx="9144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160E63E-DE09-3EC3-7696-679181768FBD}"/>
              </a:ext>
            </a:extLst>
          </p:cNvPr>
          <p:cNvSpPr>
            <a:spLocks noGrp="1"/>
          </p:cNvSpPr>
          <p:nvPr>
            <p:ph type="title"/>
          </p:nvPr>
        </p:nvSpPr>
        <p:spPr>
          <a:xfrm>
            <a:off x="3429000" y="601744"/>
            <a:ext cx="5086350" cy="1338696"/>
          </a:xfrm>
        </p:spPr>
        <p:txBody>
          <a:bodyPr>
            <a:normAutofit/>
          </a:bodyPr>
          <a:lstStyle/>
          <a:p>
            <a:r>
              <a:rPr lang="tr-TR" sz="2800" b="1">
                <a:latin typeface="HelveticaNeueLT Pro 57 Cn" pitchFamily="34" charset="-94"/>
              </a:rPr>
              <a:t>Strateji Geliştirme Dairesi Başkanlığı</a:t>
            </a:r>
            <a:br>
              <a:rPr lang="tr-TR" sz="2800" b="1">
                <a:latin typeface="HelveticaNeueLT Pro 57 Cn"/>
              </a:rPr>
            </a:br>
            <a:endParaRPr lang="tr-TR" sz="2800"/>
          </a:p>
        </p:txBody>
      </p:sp>
      <p:pic>
        <p:nvPicPr>
          <p:cNvPr id="7" name="Picture 5" descr="Farklı renkli düzenleyiciler">
            <a:extLst>
              <a:ext uri="{FF2B5EF4-FFF2-40B4-BE49-F238E27FC236}">
                <a16:creationId xmlns:a16="http://schemas.microsoft.com/office/drawing/2014/main" id="{8C50D43C-335B-FB3A-4FE8-425FA8B95ACA}"/>
              </a:ext>
            </a:extLst>
          </p:cNvPr>
          <p:cNvPicPr>
            <a:picLocks noChangeAspect="1"/>
          </p:cNvPicPr>
          <p:nvPr/>
        </p:nvPicPr>
        <p:blipFill rotWithShape="1">
          <a:blip r:embed="rId2"/>
          <a:srcRect l="37632" r="37526" b="1"/>
          <a:stretch/>
        </p:blipFill>
        <p:spPr>
          <a:xfrm>
            <a:off x="20" y="10"/>
            <a:ext cx="281604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İçerik Yer Tutucusu 2">
            <a:extLst>
              <a:ext uri="{FF2B5EF4-FFF2-40B4-BE49-F238E27FC236}">
                <a16:creationId xmlns:a16="http://schemas.microsoft.com/office/drawing/2014/main" id="{4C45EB14-0C69-9877-FC34-AF3085E639A8}"/>
              </a:ext>
            </a:extLst>
          </p:cNvPr>
          <p:cNvSpPr>
            <a:spLocks noGrp="1"/>
          </p:cNvSpPr>
          <p:nvPr>
            <p:ph idx="1"/>
          </p:nvPr>
        </p:nvSpPr>
        <p:spPr>
          <a:xfrm>
            <a:off x="3429000" y="2201958"/>
            <a:ext cx="5086350" cy="3900730"/>
          </a:xfrm>
        </p:spPr>
        <p:txBody>
          <a:bodyPr anchor="t">
            <a:normAutofit/>
          </a:bodyPr>
          <a:lstStyle/>
          <a:p>
            <a:pPr marL="819150" lvl="1" indent="-361950">
              <a:spcBef>
                <a:spcPts val="0"/>
              </a:spcBef>
              <a:spcAft>
                <a:spcPts val="600"/>
              </a:spcAft>
              <a:buFont typeface="Arial" panose="020B0604020202020204" pitchFamily="34" charset="0"/>
              <a:buChar char="•"/>
            </a:pPr>
            <a:r>
              <a:rPr lang="tr-TR" sz="1700">
                <a:latin typeface="HelveticaNeueLT Pro 57 Cn"/>
              </a:rPr>
              <a:t>SGDB’nin görevi stratejik planı hazırlamak değil, plan çalışmalarını koordine etmektir. </a:t>
            </a:r>
          </a:p>
          <a:p>
            <a:pPr marL="819150" lvl="1" indent="-361950">
              <a:spcBef>
                <a:spcPts val="0"/>
              </a:spcBef>
              <a:spcAft>
                <a:spcPts val="600"/>
              </a:spcAft>
              <a:buFont typeface="Arial" panose="020B0604020202020204" pitchFamily="34" charset="0"/>
              <a:buChar char="•"/>
            </a:pPr>
            <a:r>
              <a:rPr lang="tr-TR" sz="1700">
                <a:latin typeface="HelveticaNeueLT Pro 57 Cn"/>
              </a:rPr>
              <a:t>Stratejik planlama çalışmalarında; Stratejik Plan Genelgesinin hazırlanarak Rektörün onayına sunulması, toplantıların organizasyonu, üniversite içi ve dışı iletişimin sağlanması ve belge yönetimi gibi destek hizmetleri SGDB tarafından yerine getirilir. </a:t>
            </a:r>
          </a:p>
          <a:p>
            <a:endParaRPr lang="tr-TR" sz="1700"/>
          </a:p>
        </p:txBody>
      </p:sp>
      <p:sp>
        <p:nvSpPr>
          <p:cNvPr id="4" name="Slayt Numarası Yer Tutucusu 3">
            <a:extLst>
              <a:ext uri="{FF2B5EF4-FFF2-40B4-BE49-F238E27FC236}">
                <a16:creationId xmlns:a16="http://schemas.microsoft.com/office/drawing/2014/main" id="{8ADEEC75-ED4D-B3AA-573F-E3BF6E244E47}"/>
              </a:ext>
            </a:extLst>
          </p:cNvPr>
          <p:cNvSpPr>
            <a:spLocks noGrp="1"/>
          </p:cNvSpPr>
          <p:nvPr>
            <p:ph type="sldNum" sz="quarter" idx="12"/>
          </p:nvPr>
        </p:nvSpPr>
        <p:spPr>
          <a:xfrm>
            <a:off x="6457950" y="6356350"/>
            <a:ext cx="2057400" cy="365125"/>
          </a:xfrm>
        </p:spPr>
        <p:txBody>
          <a:bodyPr>
            <a:normAutofit/>
          </a:bodyPr>
          <a:lstStyle/>
          <a:p>
            <a:pPr>
              <a:spcAft>
                <a:spcPts val="600"/>
              </a:spcAft>
              <a:defRPr/>
            </a:pPr>
            <a:fld id="{1AE6A00E-7A3D-4BD2-A1CA-EFCD16F8E592}" type="slidenum">
              <a:rPr lang="tr-TR" smtClean="0"/>
              <a:pPr>
                <a:spcAft>
                  <a:spcPts val="600"/>
                </a:spcAft>
                <a:defRPr/>
              </a:pPr>
              <a:t>20</a:t>
            </a:fld>
            <a:endParaRPr lang="tr-TR"/>
          </a:p>
        </p:txBody>
      </p:sp>
    </p:spTree>
    <p:extLst>
      <p:ext uri="{BB962C8B-B14F-4D97-AF65-F5344CB8AC3E}">
        <p14:creationId xmlns:p14="http://schemas.microsoft.com/office/powerpoint/2010/main" val="3195257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F183C90-19E8-E7CA-8671-14E1D163C880}"/>
              </a:ext>
            </a:extLst>
          </p:cNvPr>
          <p:cNvPicPr>
            <a:picLocks noChangeAspect="1"/>
          </p:cNvPicPr>
          <p:nvPr/>
        </p:nvPicPr>
        <p:blipFill rotWithShape="1">
          <a:blip r:embed="rId3">
            <a:alphaModFix amt="35000"/>
          </a:blip>
          <a:srcRect l="2" r="10997" b="-2"/>
          <a:stretch/>
        </p:blipFill>
        <p:spPr>
          <a:xfrm>
            <a:off x="20" y="1"/>
            <a:ext cx="9143980" cy="6857999"/>
          </a:xfrm>
          <a:prstGeom prst="rect">
            <a:avLst/>
          </a:prstGeom>
        </p:spPr>
      </p:pic>
      <p:sp>
        <p:nvSpPr>
          <p:cNvPr id="4" name="Başlık 3">
            <a:extLst>
              <a:ext uri="{FF2B5EF4-FFF2-40B4-BE49-F238E27FC236}">
                <a16:creationId xmlns:a16="http://schemas.microsoft.com/office/drawing/2014/main" id="{040ACFC6-CDF7-8E98-1030-192DF624BA17}"/>
              </a:ext>
            </a:extLst>
          </p:cNvPr>
          <p:cNvSpPr>
            <a:spLocks noGrp="1"/>
          </p:cNvSpPr>
          <p:nvPr>
            <p:ph type="title"/>
          </p:nvPr>
        </p:nvSpPr>
        <p:spPr>
          <a:xfrm>
            <a:off x="628649" y="1065862"/>
            <a:ext cx="4539716" cy="4726276"/>
          </a:xfrm>
        </p:spPr>
        <p:txBody>
          <a:bodyPr>
            <a:normAutofit/>
          </a:bodyPr>
          <a:lstStyle/>
          <a:p>
            <a:pPr algn="r"/>
            <a:r>
              <a:rPr lang="tr-TR" sz="4900">
                <a:ln w="22225">
                  <a:solidFill>
                    <a:srgbClr val="FFFFFF"/>
                  </a:solidFill>
                </a:ln>
                <a:noFill/>
              </a:rPr>
              <a:t>HAZIRLIK ÇALIŞMALARI</a:t>
            </a:r>
            <a:br>
              <a:rPr lang="en-US" sz="4900">
                <a:ln w="22225">
                  <a:solidFill>
                    <a:srgbClr val="FFFFFF"/>
                  </a:solidFill>
                </a:ln>
                <a:noFill/>
              </a:rPr>
            </a:br>
            <a:r>
              <a:rPr lang="tr-TR" sz="4900">
                <a:ln w="22225">
                  <a:solidFill>
                    <a:srgbClr val="FFFFFF"/>
                  </a:solidFill>
                </a:ln>
                <a:noFill/>
              </a:rPr>
              <a:t>Stratejik planlama hazırlığı 5 aşamadan oluşur</a:t>
            </a:r>
          </a:p>
        </p:txBody>
      </p:sp>
      <p:cxnSp>
        <p:nvCxnSpPr>
          <p:cNvPr id="28" name="Straight Connector 27">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9674"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6" name="İçerik Yer Tutucusu 2">
            <a:extLst>
              <a:ext uri="{FF2B5EF4-FFF2-40B4-BE49-F238E27FC236}">
                <a16:creationId xmlns:a16="http://schemas.microsoft.com/office/drawing/2014/main" id="{FC35E5CF-3128-4903-1346-E688685F8CA9}"/>
              </a:ext>
            </a:extLst>
          </p:cNvPr>
          <p:cNvGraphicFramePr>
            <a:graphicFrameLocks noGrp="1"/>
          </p:cNvGraphicFramePr>
          <p:nvPr>
            <p:ph idx="1"/>
            <p:extLst>
              <p:ext uri="{D42A27DB-BD31-4B8C-83A1-F6EECF244321}">
                <p14:modId xmlns:p14="http://schemas.microsoft.com/office/powerpoint/2010/main" val="3118255852"/>
              </p:ext>
            </p:extLst>
          </p:nvPr>
        </p:nvGraphicFramePr>
        <p:xfrm>
          <a:off x="5650980" y="1065862"/>
          <a:ext cx="2895002"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8236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BAB44CED-0E9E-AF57-322F-DD2A135FDFDF}"/>
              </a:ext>
            </a:extLst>
          </p:cNvPr>
          <p:cNvSpPr>
            <a:spLocks noGrp="1"/>
          </p:cNvSpPr>
          <p:nvPr>
            <p:ph type="sldNum" sz="quarter" idx="12"/>
          </p:nvPr>
        </p:nvSpPr>
        <p:spPr>
          <a:xfrm>
            <a:off x="8788722" y="17978"/>
            <a:ext cx="352992" cy="475488"/>
          </a:xfrm>
        </p:spPr>
        <p:txBody>
          <a:bodyPr vert="horz" lIns="91440" tIns="45720" rIns="91440" bIns="45720" rtlCol="0" anchor="ctr">
            <a:normAutofit/>
          </a:bodyPr>
          <a:lstStyle/>
          <a:p>
            <a:pPr algn="ctr">
              <a:spcAft>
                <a:spcPts val="600"/>
              </a:spcAft>
              <a:defRPr/>
            </a:pPr>
            <a:fld id="{1AE6A00E-7A3D-4BD2-A1CA-EFCD16F8E592}" type="slidenum">
              <a:rPr lang="en-US" sz="800">
                <a:solidFill>
                  <a:schemeClr val="tx1">
                    <a:alpha val="70000"/>
                  </a:schemeClr>
                </a:solidFill>
              </a:rPr>
              <a:pPr algn="ctr">
                <a:spcAft>
                  <a:spcPts val="600"/>
                </a:spcAft>
                <a:defRPr/>
              </a:pPr>
              <a:t>22</a:t>
            </a:fld>
            <a:endParaRPr lang="en-US" sz="800">
              <a:solidFill>
                <a:schemeClr val="tx1">
                  <a:alpha val="70000"/>
                </a:schemeClr>
              </a:solidFill>
            </a:endParaRPr>
          </a:p>
        </p:txBody>
      </p:sp>
      <p:pic>
        <p:nvPicPr>
          <p:cNvPr id="5" name="Image 286" descr="metin, ekran görüntüsü, yazı tipi, paralel içeren bir resim&#10;&#10;Açıklama otomatik olarak oluşturuldu">
            <a:extLst>
              <a:ext uri="{FF2B5EF4-FFF2-40B4-BE49-F238E27FC236}">
                <a16:creationId xmlns:a16="http://schemas.microsoft.com/office/drawing/2014/main" id="{1CEA2666-8C79-A99D-6459-C31F9E538FFB}"/>
              </a:ext>
            </a:extLst>
          </p:cNvPr>
          <p:cNvPicPr>
            <a:picLocks noGrp="1"/>
          </p:cNvPicPr>
          <p:nvPr>
            <p:ph idx="1"/>
          </p:nvPr>
        </p:nvPicPr>
        <p:blipFill rotWithShape="1">
          <a:blip r:embed="rId2" cstate="print"/>
          <a:srcRect t="3309" r="-1" b="6880"/>
          <a:stretch/>
        </p:blipFill>
        <p:spPr>
          <a:xfrm>
            <a:off x="539552" y="1806838"/>
            <a:ext cx="8071958" cy="4489928"/>
          </a:xfrm>
          <a:prstGeom prst="rect">
            <a:avLst/>
          </a:prstGeom>
        </p:spPr>
      </p:pic>
      <p:graphicFrame>
        <p:nvGraphicFramePr>
          <p:cNvPr id="22" name="Metin kutusu 5">
            <a:extLst>
              <a:ext uri="{FF2B5EF4-FFF2-40B4-BE49-F238E27FC236}">
                <a16:creationId xmlns:a16="http://schemas.microsoft.com/office/drawing/2014/main" id="{F96B8127-674D-27A6-1F2C-59DE4B0FAFB8}"/>
              </a:ext>
            </a:extLst>
          </p:cNvPr>
          <p:cNvGraphicFramePr/>
          <p:nvPr/>
        </p:nvGraphicFramePr>
        <p:xfrm>
          <a:off x="755576" y="116632"/>
          <a:ext cx="7972844" cy="1690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145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CB20788-D03E-D28D-B5FA-7A1C42FF886A}"/>
              </a:ext>
            </a:extLst>
          </p:cNvPr>
          <p:cNvSpPr>
            <a:spLocks noGrp="1"/>
          </p:cNvSpPr>
          <p:nvPr>
            <p:ph type="title"/>
          </p:nvPr>
        </p:nvSpPr>
        <p:spPr>
          <a:xfrm>
            <a:off x="628650" y="365125"/>
            <a:ext cx="3938487" cy="1807305"/>
          </a:xfrm>
        </p:spPr>
        <p:txBody>
          <a:bodyPr>
            <a:normAutofit/>
          </a:bodyPr>
          <a:lstStyle/>
          <a:p>
            <a:r>
              <a:rPr lang="tr-TR" dirty="0"/>
              <a:t>Hazırlık Programı</a:t>
            </a:r>
            <a:br>
              <a:rPr lang="tr-TR" dirty="0"/>
            </a:br>
            <a:endParaRPr lang="tr-TR" dirty="0"/>
          </a:p>
        </p:txBody>
      </p:sp>
      <p:sp>
        <p:nvSpPr>
          <p:cNvPr id="3" name="İçerik Yer Tutucusu 2">
            <a:extLst>
              <a:ext uri="{FF2B5EF4-FFF2-40B4-BE49-F238E27FC236}">
                <a16:creationId xmlns:a16="http://schemas.microsoft.com/office/drawing/2014/main" id="{ECA88FC6-DD14-4916-6D83-6E7F9701C1E0}"/>
              </a:ext>
            </a:extLst>
          </p:cNvPr>
          <p:cNvSpPr>
            <a:spLocks noGrp="1"/>
          </p:cNvSpPr>
          <p:nvPr>
            <p:ph idx="1"/>
          </p:nvPr>
        </p:nvSpPr>
        <p:spPr>
          <a:xfrm>
            <a:off x="683568" y="1484784"/>
            <a:ext cx="4104456" cy="4692179"/>
          </a:xfrm>
        </p:spPr>
        <p:txBody>
          <a:bodyPr>
            <a:normAutofit/>
          </a:bodyPr>
          <a:lstStyle/>
          <a:p>
            <a:r>
              <a:rPr lang="tr-TR" sz="1800" dirty="0"/>
              <a:t>Stratejik plan hazırlıklarının etkin bir şekilde yürütülebilmesi için planlama sürecinin de planlanması gerekmektedir. Bu çerçevede stratejik planlama ekibince planlama sürecinin gerektirdiği ihtiyaçları ortaya koyan bir hazırlık programı hazırlanır. </a:t>
            </a:r>
          </a:p>
          <a:p>
            <a:pPr marL="0" indent="0">
              <a:buNone/>
            </a:pPr>
            <a:r>
              <a:rPr lang="tr-TR" sz="1800" dirty="0"/>
              <a:t>Stratejik planlama ekibi tarafından hazırlık programı çalışmaları kapsamında şu hususlara ilişkin değerlendirmeler yapılır:</a:t>
            </a:r>
          </a:p>
          <a:p>
            <a:r>
              <a:rPr lang="tr-TR" sz="1800" b="1" dirty="0"/>
              <a:t>Stratejik Plan Hazırlık Faaliyetleri: </a:t>
            </a:r>
            <a:r>
              <a:rPr lang="tr-TR" sz="1800" dirty="0"/>
              <a:t>Stratejik planlama sürecinin aşamaları, bu aşamalarda gerçekleştirilecek faaliyetler ile bunlardan sorumlu olacak kişi ve birimlere yer verilir.</a:t>
            </a:r>
          </a:p>
        </p:txBody>
      </p:sp>
      <p:pic>
        <p:nvPicPr>
          <p:cNvPr id="7" name="Resim 6" descr="dış mekan, sokak lambası, ağaç, gökyüzü içeren bir resim&#10;&#10;Açıklama otomatik olarak oluşturuldu">
            <a:extLst>
              <a:ext uri="{FF2B5EF4-FFF2-40B4-BE49-F238E27FC236}">
                <a16:creationId xmlns:a16="http://schemas.microsoft.com/office/drawing/2014/main" id="{A4DB668B-A20F-003D-A852-1641D70666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72" r="50347"/>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ayt Numarası Yer Tutucusu 3">
            <a:extLst>
              <a:ext uri="{FF2B5EF4-FFF2-40B4-BE49-F238E27FC236}">
                <a16:creationId xmlns:a16="http://schemas.microsoft.com/office/drawing/2014/main" id="{BC32A7F5-86DC-DC46-D82C-FB125CC07F9B}"/>
              </a:ext>
            </a:extLst>
          </p:cNvPr>
          <p:cNvSpPr>
            <a:spLocks noGrp="1"/>
          </p:cNvSpPr>
          <p:nvPr>
            <p:ph type="sldNum" sz="quarter" idx="12"/>
          </p:nvPr>
        </p:nvSpPr>
        <p:spPr>
          <a:xfrm>
            <a:off x="6457950" y="6356350"/>
            <a:ext cx="2057400" cy="365125"/>
          </a:xfrm>
        </p:spPr>
        <p:txBody>
          <a:bodyPr>
            <a:normAutofit/>
          </a:bodyPr>
          <a:lstStyle/>
          <a:p>
            <a:pPr>
              <a:spcAft>
                <a:spcPts val="600"/>
              </a:spcAft>
              <a:defRPr/>
            </a:pPr>
            <a:fld id="{1AE6A00E-7A3D-4BD2-A1CA-EFCD16F8E592}" type="slidenum">
              <a:rPr lang="tr-TR">
                <a:solidFill>
                  <a:srgbClr val="FFFFFF"/>
                </a:solidFill>
              </a:rPr>
              <a:pPr>
                <a:spcAft>
                  <a:spcPts val="600"/>
                </a:spcAft>
                <a:defRPr/>
              </a:pPr>
              <a:t>23</a:t>
            </a:fld>
            <a:endParaRPr lang="tr-TR">
              <a:solidFill>
                <a:srgbClr val="FFFFFF"/>
              </a:solidFill>
            </a:endParaRPr>
          </a:p>
        </p:txBody>
      </p:sp>
    </p:spTree>
    <p:extLst>
      <p:ext uri="{BB962C8B-B14F-4D97-AF65-F5344CB8AC3E}">
        <p14:creationId xmlns:p14="http://schemas.microsoft.com/office/powerpoint/2010/main" val="3519030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Resim 5" descr="gökyüzü, dış mekan, çiçek, lale içeren bir resim&#10;&#10;Açıklama otomatik olarak oluşturuldu">
            <a:extLst>
              <a:ext uri="{FF2B5EF4-FFF2-40B4-BE49-F238E27FC236}">
                <a16:creationId xmlns:a16="http://schemas.microsoft.com/office/drawing/2014/main" id="{6AAC66B4-37E4-0F21-BBD8-3BDB5C28DE9B}"/>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4128" r="23637"/>
          <a:stretch/>
        </p:blipFill>
        <p:spPr>
          <a:xfrm>
            <a:off x="4348157" y="10"/>
            <a:ext cx="4795614" cy="5143490"/>
          </a:xfrm>
          <a:prstGeom prst="rect">
            <a:avLst/>
          </a:prstGeom>
        </p:spPr>
      </p:pic>
      <p:pic>
        <p:nvPicPr>
          <p:cNvPr id="23" name="Picture 2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2" name="Başlık 1">
            <a:extLst>
              <a:ext uri="{FF2B5EF4-FFF2-40B4-BE49-F238E27FC236}">
                <a16:creationId xmlns:a16="http://schemas.microsoft.com/office/drawing/2014/main" id="{4E309DE2-2AC4-3E2A-42DB-3A7673938299}"/>
              </a:ext>
            </a:extLst>
          </p:cNvPr>
          <p:cNvSpPr>
            <a:spLocks noGrp="1"/>
          </p:cNvSpPr>
          <p:nvPr>
            <p:ph type="title"/>
          </p:nvPr>
        </p:nvSpPr>
        <p:spPr>
          <a:xfrm>
            <a:off x="603749" y="806450"/>
            <a:ext cx="3602727" cy="1633382"/>
          </a:xfrm>
        </p:spPr>
        <p:txBody>
          <a:bodyPr>
            <a:normAutofit/>
          </a:bodyPr>
          <a:lstStyle/>
          <a:p>
            <a:r>
              <a:rPr lang="tr-TR">
                <a:solidFill>
                  <a:srgbClr val="000000"/>
                </a:solidFill>
              </a:rPr>
              <a:t>Hazırlık Programı</a:t>
            </a:r>
            <a:br>
              <a:rPr lang="tr-TR">
                <a:solidFill>
                  <a:srgbClr val="000000"/>
                </a:solidFill>
              </a:rPr>
            </a:br>
            <a:endParaRPr lang="tr-TR">
              <a:solidFill>
                <a:srgbClr val="000000"/>
              </a:solidFill>
            </a:endParaRPr>
          </a:p>
        </p:txBody>
      </p:sp>
      <p:sp>
        <p:nvSpPr>
          <p:cNvPr id="3" name="İçerik Yer Tutucusu 2">
            <a:extLst>
              <a:ext uri="{FF2B5EF4-FFF2-40B4-BE49-F238E27FC236}">
                <a16:creationId xmlns:a16="http://schemas.microsoft.com/office/drawing/2014/main" id="{BC4D8B9B-AB1B-4C71-BA4E-C430F7C32225}"/>
              </a:ext>
            </a:extLst>
          </p:cNvPr>
          <p:cNvSpPr>
            <a:spLocks noGrp="1"/>
          </p:cNvSpPr>
          <p:nvPr>
            <p:ph idx="1"/>
          </p:nvPr>
        </p:nvSpPr>
        <p:spPr>
          <a:xfrm>
            <a:off x="603520" y="1700808"/>
            <a:ext cx="4040488" cy="4824535"/>
          </a:xfrm>
        </p:spPr>
        <p:txBody>
          <a:bodyPr anchor="ctr">
            <a:normAutofit/>
          </a:bodyPr>
          <a:lstStyle/>
          <a:p>
            <a:r>
              <a:rPr lang="tr-TR" sz="1800" b="1" dirty="0">
                <a:solidFill>
                  <a:srgbClr val="000000"/>
                </a:solidFill>
              </a:rPr>
              <a:t>Zaman Çizelgesi: </a:t>
            </a:r>
            <a:r>
              <a:rPr lang="tr-TR" sz="1800" dirty="0">
                <a:solidFill>
                  <a:srgbClr val="000000"/>
                </a:solidFill>
              </a:rPr>
              <a:t>Aşama ve faaliyetlere ilişkin başlangıç ve bitiş tarihleri belirlenir. </a:t>
            </a:r>
          </a:p>
          <a:p>
            <a:r>
              <a:rPr lang="tr-TR" sz="1800" b="1" dirty="0">
                <a:solidFill>
                  <a:srgbClr val="000000"/>
                </a:solidFill>
              </a:rPr>
              <a:t>Eğitim İhtiyacı: </a:t>
            </a:r>
            <a:r>
              <a:rPr lang="tr-TR" sz="1800" dirty="0">
                <a:solidFill>
                  <a:srgbClr val="000000"/>
                </a:solidFill>
              </a:rPr>
              <a:t>Stratejik planlama ekibinin ve stratejik planlama çalışmalarına katkı verecek diğer çalışanların stratejik planlama konusundaki eğitim ihtiyacı tespit edilir. Bu çerçevede eğitimin içeriği, süresi ve katılacak personel belirlenir. </a:t>
            </a:r>
          </a:p>
          <a:p>
            <a:r>
              <a:rPr lang="tr-TR" sz="1800" dirty="0">
                <a:solidFill>
                  <a:srgbClr val="000000"/>
                </a:solidFill>
              </a:rPr>
              <a:t>Hazırlık programı SGDB tarafından Strateji Geliştirme Kurulunun onayına sunulur. Strateji Geliştirme Kurulu hazırlık programını değerlendirerek son şeklini verir. </a:t>
            </a:r>
          </a:p>
        </p:txBody>
      </p:sp>
      <p:sp>
        <p:nvSpPr>
          <p:cNvPr id="4" name="Slayt Numarası Yer Tutucusu 3">
            <a:extLst>
              <a:ext uri="{FF2B5EF4-FFF2-40B4-BE49-F238E27FC236}">
                <a16:creationId xmlns:a16="http://schemas.microsoft.com/office/drawing/2014/main" id="{B3F90C00-331A-0A88-1197-E7C88943C882}"/>
              </a:ext>
            </a:extLst>
          </p:cNvPr>
          <p:cNvSpPr>
            <a:spLocks noGrp="1"/>
          </p:cNvSpPr>
          <p:nvPr>
            <p:ph type="sldNum" sz="quarter" idx="12"/>
          </p:nvPr>
        </p:nvSpPr>
        <p:spPr>
          <a:xfrm>
            <a:off x="8112206" y="6377559"/>
            <a:ext cx="428046" cy="235550"/>
          </a:xfrm>
        </p:spPr>
        <p:txBody>
          <a:bodyPr>
            <a:normAutofit/>
          </a:bodyPr>
          <a:lstStyle/>
          <a:p>
            <a:pPr>
              <a:spcAft>
                <a:spcPts val="600"/>
              </a:spcAft>
              <a:defRPr/>
            </a:pPr>
            <a:fld id="{1AE6A00E-7A3D-4BD2-A1CA-EFCD16F8E592}" type="slidenum">
              <a:rPr lang="tr-TR" sz="825">
                <a:solidFill>
                  <a:srgbClr val="FFFFFF"/>
                </a:solidFill>
              </a:rPr>
              <a:pPr>
                <a:spcAft>
                  <a:spcPts val="600"/>
                </a:spcAft>
                <a:defRPr/>
              </a:pPr>
              <a:t>24</a:t>
            </a:fld>
            <a:endParaRPr lang="tr-TR" sz="825">
              <a:solidFill>
                <a:srgbClr val="FFFFFF"/>
              </a:solidFill>
            </a:endParaRPr>
          </a:p>
        </p:txBody>
      </p:sp>
    </p:spTree>
    <p:extLst>
      <p:ext uri="{BB962C8B-B14F-4D97-AF65-F5344CB8AC3E}">
        <p14:creationId xmlns:p14="http://schemas.microsoft.com/office/powerpoint/2010/main" val="4241308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3A27F8A-7268-3F54-C320-8C92866B146B}"/>
              </a:ext>
            </a:extLst>
          </p:cNvPr>
          <p:cNvSpPr>
            <a:spLocks noGrp="1"/>
          </p:cNvSpPr>
          <p:nvPr>
            <p:ph type="title"/>
          </p:nvPr>
        </p:nvSpPr>
        <p:spPr>
          <a:xfrm>
            <a:off x="630936" y="548640"/>
            <a:ext cx="2700645" cy="5431536"/>
          </a:xfrm>
        </p:spPr>
        <p:txBody>
          <a:bodyPr>
            <a:normAutofit/>
          </a:bodyPr>
          <a:lstStyle/>
          <a:p>
            <a:r>
              <a:rPr lang="tr-TR" sz="4700" dirty="0"/>
              <a:t>Hazırlık Programı</a:t>
            </a:r>
          </a:p>
        </p:txBody>
      </p:sp>
      <p:sp>
        <p:nvSpPr>
          <p:cNvPr id="1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C9F0A2A0-777C-1697-A2DB-EB320C0E5957}"/>
              </a:ext>
            </a:extLst>
          </p:cNvPr>
          <p:cNvSpPr>
            <a:spLocks noGrp="1"/>
          </p:cNvSpPr>
          <p:nvPr>
            <p:ph idx="1"/>
          </p:nvPr>
        </p:nvSpPr>
        <p:spPr>
          <a:xfrm>
            <a:off x="3844813" y="552091"/>
            <a:ext cx="4668251" cy="5431536"/>
          </a:xfrm>
        </p:spPr>
        <p:txBody>
          <a:bodyPr anchor="ctr">
            <a:normAutofit/>
          </a:bodyPr>
          <a:lstStyle/>
          <a:p>
            <a:r>
              <a:rPr lang="tr-TR" sz="1900"/>
              <a:t>Hazırlık programı, stratejik planlama ekip üyelerinin isimlerine ilişkin bilgiler ile tüm birimlerin çalışmalara azami katılım ve desteklerinin sağlanmasına ilişkin hususları da içerek şekilde Rektör tarafından üniversite içerisinde yayımlanır. </a:t>
            </a:r>
          </a:p>
          <a:p>
            <a:r>
              <a:rPr lang="tr-TR" sz="1900"/>
              <a:t>Hazırlık programında yapılabilecek olası değişikliklerin ne şekilde gerçekleştirileceği de burada açıkça ifade edilir. Onay sonrasında hazırlık programı üniversitenin intranet sayfasında duyurulur.</a:t>
            </a:r>
          </a:p>
          <a:p>
            <a:endParaRPr lang="tr-TR" sz="1900"/>
          </a:p>
        </p:txBody>
      </p:sp>
      <p:sp>
        <p:nvSpPr>
          <p:cNvPr id="4" name="Slayt Numarası Yer Tutucusu 3">
            <a:extLst>
              <a:ext uri="{FF2B5EF4-FFF2-40B4-BE49-F238E27FC236}">
                <a16:creationId xmlns:a16="http://schemas.microsoft.com/office/drawing/2014/main" id="{BECC4E0E-5584-0576-4A74-F1A6FF38551A}"/>
              </a:ext>
            </a:extLst>
          </p:cNvPr>
          <p:cNvSpPr>
            <a:spLocks noGrp="1"/>
          </p:cNvSpPr>
          <p:nvPr>
            <p:ph type="sldNum" sz="quarter" idx="12"/>
          </p:nvPr>
        </p:nvSpPr>
        <p:spPr>
          <a:xfrm>
            <a:off x="6457950" y="6356350"/>
            <a:ext cx="2057400" cy="365125"/>
          </a:xfrm>
        </p:spPr>
        <p:txBody>
          <a:bodyPr>
            <a:normAutofit/>
          </a:bodyPr>
          <a:lstStyle/>
          <a:p>
            <a:pPr>
              <a:spcAft>
                <a:spcPts val="600"/>
              </a:spcAft>
              <a:defRPr/>
            </a:pPr>
            <a:fld id="{1AE6A00E-7A3D-4BD2-A1CA-EFCD16F8E592}" type="slidenum">
              <a:rPr lang="tr-TR" smtClean="0"/>
              <a:pPr>
                <a:spcAft>
                  <a:spcPts val="600"/>
                </a:spcAft>
                <a:defRPr/>
              </a:pPr>
              <a:t>25</a:t>
            </a:fld>
            <a:endParaRPr lang="tr-TR"/>
          </a:p>
        </p:txBody>
      </p:sp>
    </p:spTree>
    <p:extLst>
      <p:ext uri="{BB962C8B-B14F-4D97-AF65-F5344CB8AC3E}">
        <p14:creationId xmlns:p14="http://schemas.microsoft.com/office/powerpoint/2010/main" val="3452057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D466A97-26C4-3A9F-E45E-319EB2CE77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14" b="5514"/>
          <a:stretch/>
        </p:blipFill>
        <p:spPr>
          <a:xfrm rot="16200000">
            <a:off x="-1400177" y="1400175"/>
            <a:ext cx="6858002" cy="4057647"/>
          </a:xfrm>
          <a:prstGeom prst="rect">
            <a:avLst/>
          </a:prstGeom>
        </p:spPr>
      </p:pic>
      <p:sp useBgFill="1">
        <p:nvSpPr>
          <p:cNvPr id="17" name="Rectangle 1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B5D1507-A7C9-ADF3-31D1-9F33DD3AEF79}"/>
              </a:ext>
            </a:extLst>
          </p:cNvPr>
          <p:cNvSpPr>
            <a:spLocks noGrp="1"/>
          </p:cNvSpPr>
          <p:nvPr>
            <p:ph type="title"/>
          </p:nvPr>
        </p:nvSpPr>
        <p:spPr>
          <a:xfrm>
            <a:off x="4586487" y="405685"/>
            <a:ext cx="4098726" cy="1559301"/>
          </a:xfrm>
        </p:spPr>
        <p:txBody>
          <a:bodyPr>
            <a:normAutofit/>
          </a:bodyPr>
          <a:lstStyle/>
          <a:p>
            <a:r>
              <a:rPr lang="tr-TR" sz="3500"/>
              <a:t>DURUM ANALİZİ </a:t>
            </a:r>
          </a:p>
        </p:txBody>
      </p:sp>
      <p:sp>
        <p:nvSpPr>
          <p:cNvPr id="3" name="İçerik Yer Tutucusu 2">
            <a:extLst>
              <a:ext uri="{FF2B5EF4-FFF2-40B4-BE49-F238E27FC236}">
                <a16:creationId xmlns:a16="http://schemas.microsoft.com/office/drawing/2014/main" id="{4AB89E30-F701-0EF7-BD11-DA8DED12B5CC}"/>
              </a:ext>
            </a:extLst>
          </p:cNvPr>
          <p:cNvSpPr>
            <a:spLocks noGrp="1"/>
          </p:cNvSpPr>
          <p:nvPr>
            <p:ph idx="1"/>
          </p:nvPr>
        </p:nvSpPr>
        <p:spPr>
          <a:xfrm>
            <a:off x="4586487" y="2743200"/>
            <a:ext cx="3935505" cy="3496878"/>
          </a:xfrm>
        </p:spPr>
        <p:txBody>
          <a:bodyPr anchor="ctr">
            <a:normAutofit/>
          </a:bodyPr>
          <a:lstStyle/>
          <a:p>
            <a:r>
              <a:rPr lang="tr-TR" sz="1700" dirty="0"/>
              <a:t>Stratejik planlama sürecinin ilk adımı olan durum analizinde “neredeyiz” sorusunun cevabı aranır. Üniversitenin amaç, hedef ve stratejiler geliştirebilmesi için geçmişte neleri başardığı, hangi alanlarda hedeflerine ulaşamadığı ve bunun nedenleri, mevcut durumda hangi kaynaklara sahip olduğu, hangi yönlerinin gelişmeye açık olduğu ve üniversitenin kontrolü dışındaki olumlu ya da olumsuz gelişmeler değerlendirilir. </a:t>
            </a:r>
          </a:p>
        </p:txBody>
      </p:sp>
      <p:sp>
        <p:nvSpPr>
          <p:cNvPr id="4" name="Slayt Numarası Yer Tutucusu 3">
            <a:extLst>
              <a:ext uri="{FF2B5EF4-FFF2-40B4-BE49-F238E27FC236}">
                <a16:creationId xmlns:a16="http://schemas.microsoft.com/office/drawing/2014/main" id="{AC2B77E3-C44E-0CA1-3403-AAE76D2CCFF0}"/>
              </a:ext>
            </a:extLst>
          </p:cNvPr>
          <p:cNvSpPr>
            <a:spLocks noGrp="1"/>
          </p:cNvSpPr>
          <p:nvPr>
            <p:ph type="sldNum" sz="quarter" idx="12"/>
          </p:nvPr>
        </p:nvSpPr>
        <p:spPr>
          <a:xfrm>
            <a:off x="6549390" y="6356350"/>
            <a:ext cx="2400300" cy="365125"/>
          </a:xfrm>
        </p:spPr>
        <p:txBody>
          <a:bodyPr>
            <a:normAutofit/>
          </a:bodyPr>
          <a:lstStyle/>
          <a:p>
            <a:pPr>
              <a:spcAft>
                <a:spcPts val="600"/>
              </a:spcAft>
              <a:defRPr/>
            </a:pPr>
            <a:fld id="{1AE6A00E-7A3D-4BD2-A1CA-EFCD16F8E592}" type="slidenum">
              <a:rPr lang="tr-TR">
                <a:solidFill>
                  <a:schemeClr val="tx1"/>
                </a:solidFill>
              </a:rPr>
              <a:pPr>
                <a:spcAft>
                  <a:spcPts val="600"/>
                </a:spcAft>
                <a:defRPr/>
              </a:pPr>
              <a:t>26</a:t>
            </a:fld>
            <a:endParaRPr lang="tr-TR">
              <a:solidFill>
                <a:schemeClr val="tx1"/>
              </a:solidFill>
            </a:endParaRPr>
          </a:p>
        </p:txBody>
      </p:sp>
    </p:spTree>
    <p:extLst>
      <p:ext uri="{BB962C8B-B14F-4D97-AF65-F5344CB8AC3E}">
        <p14:creationId xmlns:p14="http://schemas.microsoft.com/office/powerpoint/2010/main" val="2407309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Resim 5" descr="dış mekan, metin, gökyüzü, ağaç içeren bir resim&#10;&#10;Açıklama otomatik olarak oluşturuldu">
            <a:extLst>
              <a:ext uri="{FF2B5EF4-FFF2-40B4-BE49-F238E27FC236}">
                <a16:creationId xmlns:a16="http://schemas.microsoft.com/office/drawing/2014/main" id="{225E4B17-9BF3-C0DD-DDE1-57C6CAB95544}"/>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8974" r="21099"/>
          <a:stretch/>
        </p:blipFill>
        <p:spPr>
          <a:xfrm>
            <a:off x="4348157" y="10"/>
            <a:ext cx="4795614" cy="51434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2" name="Başlık 1">
            <a:extLst>
              <a:ext uri="{FF2B5EF4-FFF2-40B4-BE49-F238E27FC236}">
                <a16:creationId xmlns:a16="http://schemas.microsoft.com/office/drawing/2014/main" id="{01E71AEC-4593-B1C7-FB35-0E3B15775048}"/>
              </a:ext>
            </a:extLst>
          </p:cNvPr>
          <p:cNvSpPr>
            <a:spLocks noGrp="1"/>
          </p:cNvSpPr>
          <p:nvPr>
            <p:ph type="title"/>
          </p:nvPr>
        </p:nvSpPr>
        <p:spPr>
          <a:xfrm>
            <a:off x="603749" y="806450"/>
            <a:ext cx="3602727" cy="1633382"/>
          </a:xfrm>
        </p:spPr>
        <p:txBody>
          <a:bodyPr>
            <a:normAutofit/>
          </a:bodyPr>
          <a:lstStyle/>
          <a:p>
            <a:r>
              <a:rPr lang="tr-TR">
                <a:solidFill>
                  <a:srgbClr val="000000"/>
                </a:solidFill>
              </a:rPr>
              <a:t>ALT ÇALIŞMA GRUPLARI</a:t>
            </a:r>
          </a:p>
        </p:txBody>
      </p:sp>
      <p:sp>
        <p:nvSpPr>
          <p:cNvPr id="3" name="İçerik Yer Tutucusu 2">
            <a:extLst>
              <a:ext uri="{FF2B5EF4-FFF2-40B4-BE49-F238E27FC236}">
                <a16:creationId xmlns:a16="http://schemas.microsoft.com/office/drawing/2014/main" id="{EA849CB2-FF3B-5204-C2D1-AFFE2005DFE7}"/>
              </a:ext>
            </a:extLst>
          </p:cNvPr>
          <p:cNvSpPr>
            <a:spLocks noGrp="1"/>
          </p:cNvSpPr>
          <p:nvPr>
            <p:ph idx="1"/>
          </p:nvPr>
        </p:nvSpPr>
        <p:spPr>
          <a:xfrm>
            <a:off x="603748" y="2561357"/>
            <a:ext cx="3602726" cy="3045693"/>
          </a:xfrm>
        </p:spPr>
        <p:txBody>
          <a:bodyPr anchor="ctr">
            <a:normAutofit/>
          </a:bodyPr>
          <a:lstStyle/>
          <a:p>
            <a:r>
              <a:rPr lang="tr-TR" sz="1500">
                <a:solidFill>
                  <a:srgbClr val="000000"/>
                </a:solidFill>
              </a:rPr>
              <a:t>Stratejik planlama ekibi, gerekli görülmesi durumunda alt çalışma grupları oluşturmak suretiyle durum analizi çalışmalarını yürütür. Alt çalışma grupları stratejik planlama ekibi üyelerinin liderlik edeceği şekilde harcama birimlerinden katılımcılarla oluşturulur.</a:t>
            </a:r>
          </a:p>
          <a:p>
            <a:endParaRPr lang="tr-TR" sz="1500">
              <a:solidFill>
                <a:srgbClr val="000000"/>
              </a:solidFill>
            </a:endParaRPr>
          </a:p>
        </p:txBody>
      </p:sp>
      <p:sp>
        <p:nvSpPr>
          <p:cNvPr id="4" name="Slayt Numarası Yer Tutucusu 3">
            <a:extLst>
              <a:ext uri="{FF2B5EF4-FFF2-40B4-BE49-F238E27FC236}">
                <a16:creationId xmlns:a16="http://schemas.microsoft.com/office/drawing/2014/main" id="{628CD9F0-B270-920A-53C1-D91E2C8E1861}"/>
              </a:ext>
            </a:extLst>
          </p:cNvPr>
          <p:cNvSpPr>
            <a:spLocks noGrp="1"/>
          </p:cNvSpPr>
          <p:nvPr>
            <p:ph type="sldNum" sz="quarter" idx="12"/>
          </p:nvPr>
        </p:nvSpPr>
        <p:spPr>
          <a:xfrm>
            <a:off x="8112206" y="6377559"/>
            <a:ext cx="428046" cy="235550"/>
          </a:xfrm>
        </p:spPr>
        <p:txBody>
          <a:bodyPr>
            <a:normAutofit/>
          </a:bodyPr>
          <a:lstStyle/>
          <a:p>
            <a:pPr>
              <a:spcAft>
                <a:spcPts val="600"/>
              </a:spcAft>
              <a:defRPr/>
            </a:pPr>
            <a:fld id="{1AE6A00E-7A3D-4BD2-A1CA-EFCD16F8E592}" type="slidenum">
              <a:rPr lang="tr-TR" sz="825">
                <a:solidFill>
                  <a:srgbClr val="FFFFFF"/>
                </a:solidFill>
              </a:rPr>
              <a:pPr>
                <a:spcAft>
                  <a:spcPts val="600"/>
                </a:spcAft>
                <a:defRPr/>
              </a:pPr>
              <a:t>27</a:t>
            </a:fld>
            <a:endParaRPr lang="tr-TR" sz="825">
              <a:solidFill>
                <a:srgbClr val="FFFFFF"/>
              </a:solidFill>
            </a:endParaRPr>
          </a:p>
        </p:txBody>
      </p:sp>
    </p:spTree>
    <p:extLst>
      <p:ext uri="{BB962C8B-B14F-4D97-AF65-F5344CB8AC3E}">
        <p14:creationId xmlns:p14="http://schemas.microsoft.com/office/powerpoint/2010/main" val="3939244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D38A2D-31A0-9E76-C812-F1297D7D6657}"/>
              </a:ext>
            </a:extLst>
          </p:cNvPr>
          <p:cNvSpPr>
            <a:spLocks noGrp="1"/>
          </p:cNvSpPr>
          <p:nvPr>
            <p:ph type="title"/>
          </p:nvPr>
        </p:nvSpPr>
        <p:spPr/>
        <p:txBody>
          <a:bodyPr>
            <a:normAutofit fontScale="90000"/>
          </a:bodyPr>
          <a:lstStyle/>
          <a:p>
            <a:r>
              <a:rPr lang="tr-TR" dirty="0"/>
              <a:t>Durum analizinde aşağıdaki hususlarla ilgili analiz ve değerlendirmeler yapılır:</a:t>
            </a:r>
            <a:br>
              <a:rPr lang="tr-TR" dirty="0"/>
            </a:br>
            <a:endParaRPr lang="tr-TR" dirty="0"/>
          </a:p>
        </p:txBody>
      </p:sp>
      <p:graphicFrame>
        <p:nvGraphicFramePr>
          <p:cNvPr id="6" name="İçerik Yer Tutucusu 2">
            <a:extLst>
              <a:ext uri="{FF2B5EF4-FFF2-40B4-BE49-F238E27FC236}">
                <a16:creationId xmlns:a16="http://schemas.microsoft.com/office/drawing/2014/main" id="{B5DA2F8A-A3A4-7914-2803-020C3D42D5A0}"/>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ayt Numarası Yer Tutucusu 3">
            <a:extLst>
              <a:ext uri="{FF2B5EF4-FFF2-40B4-BE49-F238E27FC236}">
                <a16:creationId xmlns:a16="http://schemas.microsoft.com/office/drawing/2014/main" id="{7F3F8905-2C5F-8A46-5087-AB473358133D}"/>
              </a:ext>
            </a:extLst>
          </p:cNvPr>
          <p:cNvSpPr>
            <a:spLocks noGrp="1"/>
          </p:cNvSpPr>
          <p:nvPr>
            <p:ph type="sldNum" sz="quarter" idx="12"/>
          </p:nvPr>
        </p:nvSpPr>
        <p:spPr/>
        <p:txBody>
          <a:bodyPr/>
          <a:lstStyle/>
          <a:p>
            <a:pPr>
              <a:defRPr/>
            </a:pPr>
            <a:fld id="{1AE6A00E-7A3D-4BD2-A1CA-EFCD16F8E592}" type="slidenum">
              <a:rPr lang="tr-TR" smtClean="0"/>
              <a:pPr>
                <a:defRPr/>
              </a:pPr>
              <a:t>28</a:t>
            </a:fld>
            <a:endParaRPr lang="tr-TR"/>
          </a:p>
        </p:txBody>
      </p:sp>
    </p:spTree>
    <p:extLst>
      <p:ext uri="{BB962C8B-B14F-4D97-AF65-F5344CB8AC3E}">
        <p14:creationId xmlns:p14="http://schemas.microsoft.com/office/powerpoint/2010/main" val="1223427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çerik Yer Tutucusu 5">
            <a:extLst>
              <a:ext uri="{FF2B5EF4-FFF2-40B4-BE49-F238E27FC236}">
                <a16:creationId xmlns:a16="http://schemas.microsoft.com/office/drawing/2014/main" id="{4A515269-4EFD-AF0B-3F18-E38483DCC758}"/>
              </a:ext>
            </a:extLst>
          </p:cNvPr>
          <p:cNvPicPr>
            <a:picLocks noGrp="1" noChangeAspect="1"/>
          </p:cNvPicPr>
          <p:nvPr>
            <p:ph idx="1"/>
          </p:nvPr>
        </p:nvPicPr>
        <p:blipFill>
          <a:blip r:embed="rId2"/>
          <a:stretch>
            <a:fillRect/>
          </a:stretch>
        </p:blipFill>
        <p:spPr>
          <a:xfrm>
            <a:off x="774172" y="457200"/>
            <a:ext cx="7595655" cy="5943600"/>
          </a:xfrm>
          <a:prstGeom prst="rect">
            <a:avLst/>
          </a:prstGeom>
        </p:spPr>
      </p:pic>
      <p:sp>
        <p:nvSpPr>
          <p:cNvPr id="4" name="Slayt Numarası Yer Tutucusu 3">
            <a:extLst>
              <a:ext uri="{FF2B5EF4-FFF2-40B4-BE49-F238E27FC236}">
                <a16:creationId xmlns:a16="http://schemas.microsoft.com/office/drawing/2014/main" id="{0749C480-C65D-9A6C-A4B9-0A6A1B63E6B2}"/>
              </a:ext>
            </a:extLst>
          </p:cNvPr>
          <p:cNvSpPr>
            <a:spLocks noGrp="1"/>
          </p:cNvSpPr>
          <p:nvPr>
            <p:ph type="sldNum" sz="quarter" idx="12"/>
          </p:nvPr>
        </p:nvSpPr>
        <p:spPr>
          <a:xfrm>
            <a:off x="8778240" y="6455664"/>
            <a:ext cx="336042" cy="365125"/>
          </a:xfrm>
        </p:spPr>
        <p:txBody>
          <a:bodyPr vert="horz" lIns="91440" tIns="45720" rIns="91440" bIns="45720" rtlCol="0" anchor="ctr">
            <a:normAutofit/>
          </a:bodyPr>
          <a:lstStyle/>
          <a:p>
            <a:pPr>
              <a:spcAft>
                <a:spcPts val="600"/>
              </a:spcAft>
              <a:defRPr/>
            </a:pPr>
            <a:fld id="{1AE6A00E-7A3D-4BD2-A1CA-EFCD16F8E592}" type="slidenum">
              <a:rPr lang="en-US" sz="1000">
                <a:solidFill>
                  <a:srgbClr val="FFFFFF"/>
                </a:solidFill>
              </a:rPr>
              <a:pPr>
                <a:spcAft>
                  <a:spcPts val="600"/>
                </a:spcAft>
                <a:defRPr/>
              </a:pPr>
              <a:t>29</a:t>
            </a:fld>
            <a:endParaRPr lang="en-US" sz="1000">
              <a:solidFill>
                <a:srgbClr val="FFFFFF"/>
              </a:solidFill>
            </a:endParaRPr>
          </a:p>
        </p:txBody>
      </p:sp>
    </p:spTree>
    <p:extLst>
      <p:ext uri="{BB962C8B-B14F-4D97-AF65-F5344CB8AC3E}">
        <p14:creationId xmlns:p14="http://schemas.microsoft.com/office/powerpoint/2010/main" val="1423141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DF554E6-8959-1A71-D911-ED5364438AC9}"/>
              </a:ext>
            </a:extLst>
          </p:cNvPr>
          <p:cNvSpPr>
            <a:spLocks noGrp="1"/>
          </p:cNvSpPr>
          <p:nvPr>
            <p:ph type="title"/>
          </p:nvPr>
        </p:nvSpPr>
        <p:spPr>
          <a:xfrm>
            <a:off x="459486" y="365125"/>
            <a:ext cx="3971261" cy="2063808"/>
          </a:xfrm>
        </p:spPr>
        <p:txBody>
          <a:bodyPr anchor="b">
            <a:normAutofit/>
          </a:bodyPr>
          <a:lstStyle/>
          <a:p>
            <a:r>
              <a:rPr lang="tr-TR" sz="4700"/>
              <a:t>Stratejik Planlama</a:t>
            </a:r>
          </a:p>
        </p:txBody>
      </p:sp>
      <p:pic>
        <p:nvPicPr>
          <p:cNvPr id="6" name="Picture 20" descr="BS01677_">
            <a:extLst>
              <a:ext uri="{FF2B5EF4-FFF2-40B4-BE49-F238E27FC236}">
                <a16:creationId xmlns:a16="http://schemas.microsoft.com/office/drawing/2014/main" id="{78E90CA7-2F2E-D401-15D0-2C9A71CF79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9893" y="534018"/>
            <a:ext cx="1504517" cy="21945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descr="BS01705_">
            <a:extLst>
              <a:ext uri="{FF2B5EF4-FFF2-40B4-BE49-F238E27FC236}">
                <a16:creationId xmlns:a16="http://schemas.microsoft.com/office/drawing/2014/main" id="{5CB05F7A-EDD4-B34B-0F54-A414F0496D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70847" y="4440647"/>
            <a:ext cx="1905404" cy="19157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2650181"/>
            <a:ext cx="3257550" cy="18288"/>
          </a:xfrm>
          <a:custGeom>
            <a:avLst/>
            <a:gdLst>
              <a:gd name="connsiteX0" fmla="*/ 0 w 3257550"/>
              <a:gd name="connsiteY0" fmla="*/ 0 h 18288"/>
              <a:gd name="connsiteX1" fmla="*/ 618935 w 3257550"/>
              <a:gd name="connsiteY1" fmla="*/ 0 h 18288"/>
              <a:gd name="connsiteX2" fmla="*/ 1270445 w 3257550"/>
              <a:gd name="connsiteY2" fmla="*/ 0 h 18288"/>
              <a:gd name="connsiteX3" fmla="*/ 1954530 w 3257550"/>
              <a:gd name="connsiteY3" fmla="*/ 0 h 18288"/>
              <a:gd name="connsiteX4" fmla="*/ 2638616 w 3257550"/>
              <a:gd name="connsiteY4" fmla="*/ 0 h 18288"/>
              <a:gd name="connsiteX5" fmla="*/ 3257550 w 3257550"/>
              <a:gd name="connsiteY5" fmla="*/ 0 h 18288"/>
              <a:gd name="connsiteX6" fmla="*/ 3257550 w 3257550"/>
              <a:gd name="connsiteY6" fmla="*/ 18288 h 18288"/>
              <a:gd name="connsiteX7" fmla="*/ 2540889 w 3257550"/>
              <a:gd name="connsiteY7" fmla="*/ 18288 h 18288"/>
              <a:gd name="connsiteX8" fmla="*/ 1824228 w 3257550"/>
              <a:gd name="connsiteY8" fmla="*/ 18288 h 18288"/>
              <a:gd name="connsiteX9" fmla="*/ 1172718 w 3257550"/>
              <a:gd name="connsiteY9" fmla="*/ 18288 h 18288"/>
              <a:gd name="connsiteX10" fmla="*/ 0 w 3257550"/>
              <a:gd name="connsiteY10" fmla="*/ 18288 h 18288"/>
              <a:gd name="connsiteX11" fmla="*/ 0 w 325755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550" h="18288" fill="none" extrusionOk="0">
                <a:moveTo>
                  <a:pt x="0" y="0"/>
                </a:moveTo>
                <a:cubicBezTo>
                  <a:pt x="222571" y="-4581"/>
                  <a:pt x="395946" y="-20429"/>
                  <a:pt x="618935" y="0"/>
                </a:cubicBezTo>
                <a:cubicBezTo>
                  <a:pt x="841925" y="20429"/>
                  <a:pt x="1064831" y="-497"/>
                  <a:pt x="1270445" y="0"/>
                </a:cubicBezTo>
                <a:cubicBezTo>
                  <a:pt x="1476059" y="497"/>
                  <a:pt x="1673547" y="428"/>
                  <a:pt x="1954530" y="0"/>
                </a:cubicBezTo>
                <a:cubicBezTo>
                  <a:pt x="2235513" y="-428"/>
                  <a:pt x="2452407" y="27906"/>
                  <a:pt x="2638616" y="0"/>
                </a:cubicBezTo>
                <a:cubicBezTo>
                  <a:pt x="2824825" y="-27906"/>
                  <a:pt x="3043878" y="-22618"/>
                  <a:pt x="3257550" y="0"/>
                </a:cubicBezTo>
                <a:cubicBezTo>
                  <a:pt x="3256841" y="8157"/>
                  <a:pt x="3257137" y="12125"/>
                  <a:pt x="3257550" y="18288"/>
                </a:cubicBezTo>
                <a:cubicBezTo>
                  <a:pt x="2955505" y="29918"/>
                  <a:pt x="2697243" y="41720"/>
                  <a:pt x="2540889" y="18288"/>
                </a:cubicBezTo>
                <a:cubicBezTo>
                  <a:pt x="2384535" y="-5144"/>
                  <a:pt x="2114539" y="6231"/>
                  <a:pt x="1824228" y="18288"/>
                </a:cubicBezTo>
                <a:cubicBezTo>
                  <a:pt x="1533917" y="30345"/>
                  <a:pt x="1462450" y="24037"/>
                  <a:pt x="1172718" y="18288"/>
                </a:cubicBezTo>
                <a:cubicBezTo>
                  <a:pt x="882986" y="12540"/>
                  <a:pt x="500637" y="24492"/>
                  <a:pt x="0" y="18288"/>
                </a:cubicBezTo>
                <a:cubicBezTo>
                  <a:pt x="-46" y="12483"/>
                  <a:pt x="-203" y="6491"/>
                  <a:pt x="0" y="0"/>
                </a:cubicBezTo>
                <a:close/>
              </a:path>
              <a:path w="3257550" h="18288" stroke="0" extrusionOk="0">
                <a:moveTo>
                  <a:pt x="0" y="0"/>
                </a:moveTo>
                <a:cubicBezTo>
                  <a:pt x="278434" y="16845"/>
                  <a:pt x="441207" y="-24568"/>
                  <a:pt x="618935" y="0"/>
                </a:cubicBezTo>
                <a:cubicBezTo>
                  <a:pt x="796663" y="24568"/>
                  <a:pt x="985120" y="5689"/>
                  <a:pt x="1172718" y="0"/>
                </a:cubicBezTo>
                <a:cubicBezTo>
                  <a:pt x="1360316" y="-5689"/>
                  <a:pt x="1666432" y="29765"/>
                  <a:pt x="1889379" y="0"/>
                </a:cubicBezTo>
                <a:cubicBezTo>
                  <a:pt x="2112326" y="-29765"/>
                  <a:pt x="2378171" y="13184"/>
                  <a:pt x="2508314" y="0"/>
                </a:cubicBezTo>
                <a:cubicBezTo>
                  <a:pt x="2638457" y="-13184"/>
                  <a:pt x="2897393" y="-18048"/>
                  <a:pt x="3257550" y="0"/>
                </a:cubicBezTo>
                <a:cubicBezTo>
                  <a:pt x="3257286" y="4493"/>
                  <a:pt x="3257934" y="9472"/>
                  <a:pt x="3257550" y="18288"/>
                </a:cubicBezTo>
                <a:cubicBezTo>
                  <a:pt x="3005417" y="4399"/>
                  <a:pt x="2789824" y="23493"/>
                  <a:pt x="2606040" y="18288"/>
                </a:cubicBezTo>
                <a:cubicBezTo>
                  <a:pt x="2422256" y="13084"/>
                  <a:pt x="2161816" y="17045"/>
                  <a:pt x="1889379" y="18288"/>
                </a:cubicBezTo>
                <a:cubicBezTo>
                  <a:pt x="1616942" y="19531"/>
                  <a:pt x="1456938" y="28545"/>
                  <a:pt x="1335595" y="18288"/>
                </a:cubicBezTo>
                <a:cubicBezTo>
                  <a:pt x="1214252" y="8031"/>
                  <a:pt x="876335" y="26295"/>
                  <a:pt x="684085" y="18288"/>
                </a:cubicBezTo>
                <a:cubicBezTo>
                  <a:pt x="491835" y="10282"/>
                  <a:pt x="213058" y="3432"/>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25D108DD-10A2-6392-F392-DE3CD099DE16}"/>
              </a:ext>
            </a:extLst>
          </p:cNvPr>
          <p:cNvSpPr>
            <a:spLocks noGrp="1"/>
          </p:cNvSpPr>
          <p:nvPr>
            <p:ph idx="1"/>
          </p:nvPr>
        </p:nvSpPr>
        <p:spPr>
          <a:xfrm>
            <a:off x="459486" y="2908005"/>
            <a:ext cx="3971261" cy="3268957"/>
          </a:xfrm>
        </p:spPr>
        <p:txBody>
          <a:bodyPr>
            <a:normAutofit/>
          </a:bodyPr>
          <a:lstStyle/>
          <a:p>
            <a:r>
              <a:rPr lang="tr-TR" altLang="tr-TR" sz="1900" dirty="0"/>
              <a:t>Bulunduğumuz nokta ile ulaşmayı arzu ettiğimiz durum arasındaki yoldur.</a:t>
            </a:r>
          </a:p>
          <a:p>
            <a:pPr marL="0" indent="0">
              <a:buNone/>
            </a:pPr>
            <a:r>
              <a:rPr lang="tr-TR" sz="1900" dirty="0"/>
              <a:t>			</a:t>
            </a:r>
          </a:p>
        </p:txBody>
      </p:sp>
      <p:sp>
        <p:nvSpPr>
          <p:cNvPr id="4" name="Slayt Numarası Yer Tutucusu 3">
            <a:extLst>
              <a:ext uri="{FF2B5EF4-FFF2-40B4-BE49-F238E27FC236}">
                <a16:creationId xmlns:a16="http://schemas.microsoft.com/office/drawing/2014/main" id="{3CB982FF-55BB-1E04-B3CE-BD1CB26A574C}"/>
              </a:ext>
            </a:extLst>
          </p:cNvPr>
          <p:cNvSpPr>
            <a:spLocks noGrp="1"/>
          </p:cNvSpPr>
          <p:nvPr>
            <p:ph type="sldNum" sz="quarter" idx="12"/>
          </p:nvPr>
        </p:nvSpPr>
        <p:spPr>
          <a:xfrm>
            <a:off x="6457950" y="6356351"/>
            <a:ext cx="2057400" cy="365125"/>
          </a:xfrm>
        </p:spPr>
        <p:txBody>
          <a:bodyPr>
            <a:normAutofit/>
          </a:bodyPr>
          <a:lstStyle/>
          <a:p>
            <a:pPr>
              <a:spcAft>
                <a:spcPts val="600"/>
              </a:spcAft>
            </a:pPr>
            <a:fld id="{53535E8C-5667-4A2C-A472-CFBECF0AE60F}" type="slidenum">
              <a:rPr lang="tr-TR" smtClean="0"/>
              <a:pPr>
                <a:spcAft>
                  <a:spcPts val="600"/>
                </a:spcAft>
              </a:pPr>
              <a:t>3</a:t>
            </a:fld>
            <a:endParaRPr lang="tr-TR"/>
          </a:p>
        </p:txBody>
      </p:sp>
      <p:grpSp>
        <p:nvGrpSpPr>
          <p:cNvPr id="7" name="Group 4">
            <a:extLst>
              <a:ext uri="{FF2B5EF4-FFF2-40B4-BE49-F238E27FC236}">
                <a16:creationId xmlns:a16="http://schemas.microsoft.com/office/drawing/2014/main" id="{15FAFE44-CDF2-47F1-4B9D-5F748F8451CD}"/>
              </a:ext>
            </a:extLst>
          </p:cNvPr>
          <p:cNvGrpSpPr>
            <a:grpSpLocks/>
          </p:cNvGrpSpPr>
          <p:nvPr/>
        </p:nvGrpSpPr>
        <p:grpSpPr bwMode="auto">
          <a:xfrm>
            <a:off x="4899688" y="3059817"/>
            <a:ext cx="3971263" cy="2823579"/>
            <a:chOff x="2809" y="1706"/>
            <a:chExt cx="2520" cy="1864"/>
          </a:xfrm>
        </p:grpSpPr>
        <p:sp>
          <p:nvSpPr>
            <p:cNvPr id="8" name="Text Box 5">
              <a:extLst>
                <a:ext uri="{FF2B5EF4-FFF2-40B4-BE49-F238E27FC236}">
                  <a16:creationId xmlns:a16="http://schemas.microsoft.com/office/drawing/2014/main" id="{57FC26DE-33E6-ECE0-30CE-39B804B94363}"/>
                </a:ext>
              </a:extLst>
            </p:cNvPr>
            <p:cNvSpPr txBox="1">
              <a:spLocks noChangeArrowheads="1"/>
            </p:cNvSpPr>
            <p:nvPr/>
          </p:nvSpPr>
          <p:spPr bwMode="auto">
            <a:xfrm>
              <a:off x="2809" y="3335"/>
              <a:ext cx="49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433075">
                <a:spcAft>
                  <a:spcPts val="618"/>
                </a:spcAft>
              </a:pPr>
              <a:r>
                <a:rPr lang="tr-TR" altLang="tr-TR" sz="1705" kern="1200">
                  <a:solidFill>
                    <a:srgbClr val="C00000"/>
                  </a:solidFill>
                  <a:latin typeface="Calibri" panose="020F0502020204030204" pitchFamily="34" charset="0"/>
                  <a:ea typeface="+mn-ea"/>
                  <a:cs typeface="Arial" panose="020B0604020202020204" pitchFamily="34" charset="0"/>
                </a:rPr>
                <a:t>2026</a:t>
              </a:r>
              <a:endParaRPr lang="tr-TR" altLang="tr-TR">
                <a:solidFill>
                  <a:srgbClr val="C00000"/>
                </a:solidFill>
              </a:endParaRPr>
            </a:p>
          </p:txBody>
        </p:sp>
        <p:sp>
          <p:nvSpPr>
            <p:cNvPr id="9" name="Text Box 6">
              <a:extLst>
                <a:ext uri="{FF2B5EF4-FFF2-40B4-BE49-F238E27FC236}">
                  <a16:creationId xmlns:a16="http://schemas.microsoft.com/office/drawing/2014/main" id="{B602E760-642D-25F9-0373-760E0F619480}"/>
                </a:ext>
              </a:extLst>
            </p:cNvPr>
            <p:cNvSpPr txBox="1">
              <a:spLocks noChangeArrowheads="1"/>
            </p:cNvSpPr>
            <p:nvPr/>
          </p:nvSpPr>
          <p:spPr bwMode="auto">
            <a:xfrm>
              <a:off x="4896" y="1706"/>
              <a:ext cx="39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433075">
                <a:spcAft>
                  <a:spcPts val="618"/>
                </a:spcAft>
              </a:pPr>
              <a:r>
                <a:rPr lang="tr-TR" altLang="tr-TR" sz="1705" kern="1200">
                  <a:solidFill>
                    <a:srgbClr val="C00000"/>
                  </a:solidFill>
                  <a:latin typeface="Calibri" panose="020F0502020204030204" pitchFamily="34" charset="0"/>
                  <a:ea typeface="+mn-ea"/>
                  <a:cs typeface="Arial" panose="020B0604020202020204" pitchFamily="34" charset="0"/>
                </a:rPr>
                <a:t>2030</a:t>
              </a:r>
              <a:endParaRPr lang="tr-TR" altLang="tr-TR">
                <a:solidFill>
                  <a:srgbClr val="C00000"/>
                </a:solidFill>
              </a:endParaRPr>
            </a:p>
          </p:txBody>
        </p:sp>
        <p:sp>
          <p:nvSpPr>
            <p:cNvPr id="10" name="Line 7">
              <a:extLst>
                <a:ext uri="{FF2B5EF4-FFF2-40B4-BE49-F238E27FC236}">
                  <a16:creationId xmlns:a16="http://schemas.microsoft.com/office/drawing/2014/main" id="{7D2EBEFF-AC87-ED5A-DD49-32E7F5029724}"/>
                </a:ext>
              </a:extLst>
            </p:cNvPr>
            <p:cNvSpPr>
              <a:spLocks noChangeShapeType="1"/>
            </p:cNvSpPr>
            <p:nvPr/>
          </p:nvSpPr>
          <p:spPr bwMode="auto">
            <a:xfrm>
              <a:off x="2835" y="3566"/>
              <a:ext cx="499" cy="0"/>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tr-TR"/>
            </a:p>
          </p:txBody>
        </p:sp>
        <p:sp>
          <p:nvSpPr>
            <p:cNvPr id="11" name="Line 8">
              <a:extLst>
                <a:ext uri="{FF2B5EF4-FFF2-40B4-BE49-F238E27FC236}">
                  <a16:creationId xmlns:a16="http://schemas.microsoft.com/office/drawing/2014/main" id="{96FABEEB-014D-120C-2E69-590DCF02FE0E}"/>
                </a:ext>
              </a:extLst>
            </p:cNvPr>
            <p:cNvSpPr>
              <a:spLocks noChangeShapeType="1"/>
            </p:cNvSpPr>
            <p:nvPr/>
          </p:nvSpPr>
          <p:spPr bwMode="auto">
            <a:xfrm>
              <a:off x="3334" y="3158"/>
              <a:ext cx="499" cy="0"/>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tr-TR"/>
            </a:p>
          </p:txBody>
        </p:sp>
        <p:sp>
          <p:nvSpPr>
            <p:cNvPr id="12" name="Line 9">
              <a:extLst>
                <a:ext uri="{FF2B5EF4-FFF2-40B4-BE49-F238E27FC236}">
                  <a16:creationId xmlns:a16="http://schemas.microsoft.com/office/drawing/2014/main" id="{61008AD8-43F2-9A00-16E9-1FCDB085F983}"/>
                </a:ext>
              </a:extLst>
            </p:cNvPr>
            <p:cNvSpPr>
              <a:spLocks noChangeShapeType="1"/>
            </p:cNvSpPr>
            <p:nvPr/>
          </p:nvSpPr>
          <p:spPr bwMode="auto">
            <a:xfrm flipV="1">
              <a:off x="3334" y="3158"/>
              <a:ext cx="0" cy="409"/>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tr-TR"/>
            </a:p>
          </p:txBody>
        </p:sp>
        <p:sp>
          <p:nvSpPr>
            <p:cNvPr id="13" name="Text Box 10">
              <a:extLst>
                <a:ext uri="{FF2B5EF4-FFF2-40B4-BE49-F238E27FC236}">
                  <a16:creationId xmlns:a16="http://schemas.microsoft.com/office/drawing/2014/main" id="{0160B4AB-1437-F064-463A-7D609B14FF01}"/>
                </a:ext>
              </a:extLst>
            </p:cNvPr>
            <p:cNvSpPr txBox="1">
              <a:spLocks noChangeArrowheads="1"/>
            </p:cNvSpPr>
            <p:nvPr/>
          </p:nvSpPr>
          <p:spPr bwMode="auto">
            <a:xfrm>
              <a:off x="3353" y="2927"/>
              <a:ext cx="39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433075">
                <a:spcAft>
                  <a:spcPts val="618"/>
                </a:spcAft>
              </a:pPr>
              <a:r>
                <a:rPr lang="tr-TR" altLang="tr-TR" sz="1705" kern="1200">
                  <a:solidFill>
                    <a:srgbClr val="C00000"/>
                  </a:solidFill>
                  <a:latin typeface="Calibri" panose="020F0502020204030204" pitchFamily="34" charset="0"/>
                  <a:ea typeface="+mn-ea"/>
                  <a:cs typeface="Arial" panose="020B0604020202020204" pitchFamily="34" charset="0"/>
                </a:rPr>
                <a:t>2027</a:t>
              </a:r>
              <a:endParaRPr lang="tr-TR" altLang="tr-TR">
                <a:solidFill>
                  <a:srgbClr val="C00000"/>
                </a:solidFill>
              </a:endParaRPr>
            </a:p>
          </p:txBody>
        </p:sp>
        <p:sp>
          <p:nvSpPr>
            <p:cNvPr id="14" name="Text Box 11">
              <a:extLst>
                <a:ext uri="{FF2B5EF4-FFF2-40B4-BE49-F238E27FC236}">
                  <a16:creationId xmlns:a16="http://schemas.microsoft.com/office/drawing/2014/main" id="{6C66529F-9EC1-B136-8009-5438AA3AE937}"/>
                </a:ext>
              </a:extLst>
            </p:cNvPr>
            <p:cNvSpPr txBox="1">
              <a:spLocks noChangeArrowheads="1"/>
            </p:cNvSpPr>
            <p:nvPr/>
          </p:nvSpPr>
          <p:spPr bwMode="auto">
            <a:xfrm>
              <a:off x="3808" y="2523"/>
              <a:ext cx="39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433075">
                <a:spcAft>
                  <a:spcPts val="618"/>
                </a:spcAft>
              </a:pPr>
              <a:r>
                <a:rPr lang="tr-TR" altLang="tr-TR" sz="1705" kern="1200">
                  <a:solidFill>
                    <a:srgbClr val="C00000"/>
                  </a:solidFill>
                  <a:latin typeface="Calibri" panose="020F0502020204030204" pitchFamily="34" charset="0"/>
                  <a:ea typeface="+mn-ea"/>
                  <a:cs typeface="Arial" panose="020B0604020202020204" pitchFamily="34" charset="0"/>
                </a:rPr>
                <a:t>2028</a:t>
              </a:r>
              <a:endParaRPr lang="tr-TR" altLang="tr-TR">
                <a:solidFill>
                  <a:srgbClr val="C00000"/>
                </a:solidFill>
              </a:endParaRPr>
            </a:p>
          </p:txBody>
        </p:sp>
        <p:sp>
          <p:nvSpPr>
            <p:cNvPr id="15" name="Line 12">
              <a:extLst>
                <a:ext uri="{FF2B5EF4-FFF2-40B4-BE49-F238E27FC236}">
                  <a16:creationId xmlns:a16="http://schemas.microsoft.com/office/drawing/2014/main" id="{C2260860-3CD9-5D33-7847-091D0564DCC1}"/>
                </a:ext>
              </a:extLst>
            </p:cNvPr>
            <p:cNvSpPr>
              <a:spLocks noChangeShapeType="1"/>
            </p:cNvSpPr>
            <p:nvPr/>
          </p:nvSpPr>
          <p:spPr bwMode="auto">
            <a:xfrm>
              <a:off x="3832" y="2750"/>
              <a:ext cx="499" cy="0"/>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tr-TR"/>
            </a:p>
          </p:txBody>
        </p:sp>
        <p:sp>
          <p:nvSpPr>
            <p:cNvPr id="16" name="Line 13">
              <a:extLst>
                <a:ext uri="{FF2B5EF4-FFF2-40B4-BE49-F238E27FC236}">
                  <a16:creationId xmlns:a16="http://schemas.microsoft.com/office/drawing/2014/main" id="{8E247457-AA29-1E6A-764C-3D11C34F0D10}"/>
                </a:ext>
              </a:extLst>
            </p:cNvPr>
            <p:cNvSpPr>
              <a:spLocks noChangeShapeType="1"/>
            </p:cNvSpPr>
            <p:nvPr/>
          </p:nvSpPr>
          <p:spPr bwMode="auto">
            <a:xfrm flipV="1">
              <a:off x="3832" y="2750"/>
              <a:ext cx="0" cy="409"/>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tr-TR"/>
            </a:p>
          </p:txBody>
        </p:sp>
        <p:sp>
          <p:nvSpPr>
            <p:cNvPr id="17" name="Line 14">
              <a:extLst>
                <a:ext uri="{FF2B5EF4-FFF2-40B4-BE49-F238E27FC236}">
                  <a16:creationId xmlns:a16="http://schemas.microsoft.com/office/drawing/2014/main" id="{726A8133-08FB-0566-1131-F2F9B35E69ED}"/>
                </a:ext>
              </a:extLst>
            </p:cNvPr>
            <p:cNvSpPr>
              <a:spLocks noChangeShapeType="1"/>
            </p:cNvSpPr>
            <p:nvPr/>
          </p:nvSpPr>
          <p:spPr bwMode="auto">
            <a:xfrm>
              <a:off x="4331" y="2342"/>
              <a:ext cx="499" cy="0"/>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tr-TR"/>
            </a:p>
          </p:txBody>
        </p:sp>
        <p:sp>
          <p:nvSpPr>
            <p:cNvPr id="18" name="Line 15">
              <a:extLst>
                <a:ext uri="{FF2B5EF4-FFF2-40B4-BE49-F238E27FC236}">
                  <a16:creationId xmlns:a16="http://schemas.microsoft.com/office/drawing/2014/main" id="{44460151-EBC7-AB08-B19E-FFA25104C619}"/>
                </a:ext>
              </a:extLst>
            </p:cNvPr>
            <p:cNvSpPr>
              <a:spLocks noChangeShapeType="1"/>
            </p:cNvSpPr>
            <p:nvPr/>
          </p:nvSpPr>
          <p:spPr bwMode="auto">
            <a:xfrm flipV="1">
              <a:off x="4331" y="2342"/>
              <a:ext cx="0" cy="409"/>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tr-TR"/>
            </a:p>
          </p:txBody>
        </p:sp>
        <p:sp>
          <p:nvSpPr>
            <p:cNvPr id="19" name="Line 16">
              <a:extLst>
                <a:ext uri="{FF2B5EF4-FFF2-40B4-BE49-F238E27FC236}">
                  <a16:creationId xmlns:a16="http://schemas.microsoft.com/office/drawing/2014/main" id="{D515DAA1-4707-6AEB-28DA-DEEAC9E81075}"/>
                </a:ext>
              </a:extLst>
            </p:cNvPr>
            <p:cNvSpPr>
              <a:spLocks noChangeShapeType="1"/>
            </p:cNvSpPr>
            <p:nvPr/>
          </p:nvSpPr>
          <p:spPr bwMode="auto">
            <a:xfrm flipV="1">
              <a:off x="4830" y="1933"/>
              <a:ext cx="0" cy="409"/>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tr-TR"/>
            </a:p>
          </p:txBody>
        </p:sp>
        <p:sp>
          <p:nvSpPr>
            <p:cNvPr id="20" name="Line 17">
              <a:extLst>
                <a:ext uri="{FF2B5EF4-FFF2-40B4-BE49-F238E27FC236}">
                  <a16:creationId xmlns:a16="http://schemas.microsoft.com/office/drawing/2014/main" id="{B03D6195-FF54-A539-174D-D1F60F4C6661}"/>
                </a:ext>
              </a:extLst>
            </p:cNvPr>
            <p:cNvSpPr>
              <a:spLocks noChangeShapeType="1"/>
            </p:cNvSpPr>
            <p:nvPr/>
          </p:nvSpPr>
          <p:spPr bwMode="auto">
            <a:xfrm>
              <a:off x="4830" y="1933"/>
              <a:ext cx="499" cy="0"/>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tr-TR"/>
            </a:p>
          </p:txBody>
        </p:sp>
        <p:sp>
          <p:nvSpPr>
            <p:cNvPr id="21" name="Text Box 18">
              <a:extLst>
                <a:ext uri="{FF2B5EF4-FFF2-40B4-BE49-F238E27FC236}">
                  <a16:creationId xmlns:a16="http://schemas.microsoft.com/office/drawing/2014/main" id="{C1A30F63-2D75-729F-7A5F-A80A6E7E1880}"/>
                </a:ext>
              </a:extLst>
            </p:cNvPr>
            <p:cNvSpPr txBox="1">
              <a:spLocks noChangeArrowheads="1"/>
            </p:cNvSpPr>
            <p:nvPr/>
          </p:nvSpPr>
          <p:spPr bwMode="auto">
            <a:xfrm>
              <a:off x="4325" y="2115"/>
              <a:ext cx="39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433075">
                <a:spcAft>
                  <a:spcPts val="618"/>
                </a:spcAft>
              </a:pPr>
              <a:r>
                <a:rPr lang="tr-TR" altLang="tr-TR" sz="1705" kern="1200">
                  <a:solidFill>
                    <a:srgbClr val="C00000"/>
                  </a:solidFill>
                  <a:latin typeface="Calibri" panose="020F0502020204030204" pitchFamily="34" charset="0"/>
                  <a:ea typeface="+mn-ea"/>
                  <a:cs typeface="Arial" panose="020B0604020202020204" pitchFamily="34" charset="0"/>
                </a:rPr>
                <a:t>2029</a:t>
              </a:r>
              <a:endParaRPr lang="tr-TR" altLang="tr-TR">
                <a:solidFill>
                  <a:srgbClr val="C00000"/>
                </a:solidFill>
              </a:endParaRPr>
            </a:p>
          </p:txBody>
        </p:sp>
      </p:grpSp>
    </p:spTree>
    <p:extLst>
      <p:ext uri="{BB962C8B-B14F-4D97-AF65-F5344CB8AC3E}">
        <p14:creationId xmlns:p14="http://schemas.microsoft.com/office/powerpoint/2010/main" val="2189589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metin, dış mekan, gökyüzü, bitki içeren bir resim&#10;&#10;Açıklama otomatik olarak oluşturuldu">
            <a:extLst>
              <a:ext uri="{FF2B5EF4-FFF2-40B4-BE49-F238E27FC236}">
                <a16:creationId xmlns:a16="http://schemas.microsoft.com/office/drawing/2014/main" id="{85A34677-6FDE-2609-F028-90D76FAB0D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740" b="1576"/>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C1C2FAB1-8E09-D876-F2CE-9FE8CF6E9C2D}"/>
              </a:ext>
            </a:extLst>
          </p:cNvPr>
          <p:cNvSpPr>
            <a:spLocks noGrp="1"/>
          </p:cNvSpPr>
          <p:nvPr>
            <p:ph idx="1"/>
          </p:nvPr>
        </p:nvSpPr>
        <p:spPr>
          <a:xfrm>
            <a:off x="3490720" y="4777739"/>
            <a:ext cx="5173220" cy="1399223"/>
          </a:xfrm>
        </p:spPr>
        <p:txBody>
          <a:bodyPr anchor="ctr">
            <a:normAutofit/>
          </a:bodyPr>
          <a:lstStyle/>
          <a:p>
            <a:r>
              <a:rPr lang="tr-TR" altLang="tr-TR" sz="1900" b="1"/>
              <a:t>Karabük Üniversitesi </a:t>
            </a:r>
            <a:r>
              <a:rPr lang="tr-TR" sz="1900" b="1"/>
              <a:t>2026-2030 Stratejik Plan Taslağının Mart 2025 tarihine kadar tamamlanması gerekmektedir. </a:t>
            </a:r>
            <a:endParaRPr lang="tr-TR" altLang="tr-TR" sz="1900" b="1"/>
          </a:p>
          <a:p>
            <a:endParaRPr lang="tr-TR" sz="1900"/>
          </a:p>
        </p:txBody>
      </p:sp>
      <p:sp>
        <p:nvSpPr>
          <p:cNvPr id="4" name="Slayt Numarası Yer Tutucusu 3">
            <a:extLst>
              <a:ext uri="{FF2B5EF4-FFF2-40B4-BE49-F238E27FC236}">
                <a16:creationId xmlns:a16="http://schemas.microsoft.com/office/drawing/2014/main" id="{56243BD1-4A87-887A-D377-085DB08661B5}"/>
              </a:ext>
            </a:extLst>
          </p:cNvPr>
          <p:cNvSpPr>
            <a:spLocks noGrp="1"/>
          </p:cNvSpPr>
          <p:nvPr>
            <p:ph type="sldNum" sz="quarter" idx="12"/>
          </p:nvPr>
        </p:nvSpPr>
        <p:spPr>
          <a:xfrm>
            <a:off x="6457950" y="6356350"/>
            <a:ext cx="2057400" cy="365125"/>
          </a:xfrm>
        </p:spPr>
        <p:txBody>
          <a:bodyPr>
            <a:normAutofit/>
          </a:bodyPr>
          <a:lstStyle/>
          <a:p>
            <a:pPr>
              <a:spcAft>
                <a:spcPts val="600"/>
              </a:spcAft>
              <a:defRPr/>
            </a:pPr>
            <a:fld id="{1AE6A00E-7A3D-4BD2-A1CA-EFCD16F8E592}" type="slidenum">
              <a:rPr lang="tr-TR"/>
              <a:pPr>
                <a:spcAft>
                  <a:spcPts val="600"/>
                </a:spcAft>
                <a:defRPr/>
              </a:pPr>
              <a:t>30</a:t>
            </a:fld>
            <a:endParaRPr lang="tr-TR"/>
          </a:p>
        </p:txBody>
      </p:sp>
      <p:sp>
        <p:nvSpPr>
          <p:cNvPr id="7" name="Metin kutusu 6">
            <a:extLst>
              <a:ext uri="{FF2B5EF4-FFF2-40B4-BE49-F238E27FC236}">
                <a16:creationId xmlns:a16="http://schemas.microsoft.com/office/drawing/2014/main" id="{7D34E032-892C-5E57-95AE-C974DF5345FB}"/>
              </a:ext>
            </a:extLst>
          </p:cNvPr>
          <p:cNvSpPr txBox="1"/>
          <p:nvPr/>
        </p:nvSpPr>
        <p:spPr>
          <a:xfrm>
            <a:off x="683567" y="5085184"/>
            <a:ext cx="2167749" cy="400110"/>
          </a:xfrm>
          <a:prstGeom prst="rect">
            <a:avLst/>
          </a:prstGeom>
          <a:noFill/>
        </p:spPr>
        <p:txBody>
          <a:bodyPr wrap="square" rtlCol="0">
            <a:spAutoFit/>
          </a:bodyPr>
          <a:lstStyle/>
          <a:p>
            <a:r>
              <a:rPr lang="tr-TR" sz="2000" b="1" dirty="0">
                <a:solidFill>
                  <a:schemeClr val="tx2">
                    <a:lumMod val="75000"/>
                    <a:lumOff val="25000"/>
                  </a:schemeClr>
                </a:solidFill>
              </a:rPr>
              <a:t>TEŞEKKÜRLER..</a:t>
            </a:r>
          </a:p>
        </p:txBody>
      </p:sp>
    </p:spTree>
    <p:extLst>
      <p:ext uri="{BB962C8B-B14F-4D97-AF65-F5344CB8AC3E}">
        <p14:creationId xmlns:p14="http://schemas.microsoft.com/office/powerpoint/2010/main" val="1234656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Başlık 18">
            <a:extLst>
              <a:ext uri="{FF2B5EF4-FFF2-40B4-BE49-F238E27FC236}">
                <a16:creationId xmlns:a16="http://schemas.microsoft.com/office/drawing/2014/main" id="{D61E1C67-1C69-ACD8-CD85-4F6ADF738125}"/>
              </a:ext>
            </a:extLst>
          </p:cNvPr>
          <p:cNvSpPr>
            <a:spLocks noGrp="1"/>
          </p:cNvSpPr>
          <p:nvPr>
            <p:ph type="title"/>
          </p:nvPr>
        </p:nvSpPr>
        <p:spPr>
          <a:xfrm>
            <a:off x="360759" y="3752849"/>
            <a:ext cx="2468166" cy="2452687"/>
          </a:xfrm>
        </p:spPr>
        <p:txBody>
          <a:bodyPr anchor="ctr">
            <a:normAutofit/>
          </a:bodyPr>
          <a:lstStyle/>
          <a:p>
            <a:r>
              <a:rPr lang="tr-TR" sz="3100"/>
              <a:t>Stratejik Planlama</a:t>
            </a:r>
            <a:br>
              <a:rPr lang="en-US" sz="3100"/>
            </a:br>
            <a:endParaRPr lang="tr-TR" sz="3100"/>
          </a:p>
        </p:txBody>
      </p:sp>
      <p:pic>
        <p:nvPicPr>
          <p:cNvPr id="23" name="Picture 22">
            <a:extLst>
              <a:ext uri="{FF2B5EF4-FFF2-40B4-BE49-F238E27FC236}">
                <a16:creationId xmlns:a16="http://schemas.microsoft.com/office/drawing/2014/main" id="{A956C5B5-BAAD-6E42-A863-7402539EFF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137" b="2606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8" name="İçerik Yer Tutucusu 20">
            <a:extLst>
              <a:ext uri="{FF2B5EF4-FFF2-40B4-BE49-F238E27FC236}">
                <a16:creationId xmlns:a16="http://schemas.microsoft.com/office/drawing/2014/main" id="{7E3C59A8-8A22-6DF3-4F90-4C9A95752270}"/>
              </a:ext>
            </a:extLst>
          </p:cNvPr>
          <p:cNvSpPr>
            <a:spLocks noGrp="1"/>
          </p:cNvSpPr>
          <p:nvPr>
            <p:ph idx="1"/>
          </p:nvPr>
        </p:nvSpPr>
        <p:spPr>
          <a:xfrm>
            <a:off x="3167986" y="3752850"/>
            <a:ext cx="5614060" cy="2452687"/>
          </a:xfrm>
        </p:spPr>
        <p:txBody>
          <a:bodyPr anchor="ctr">
            <a:normAutofit/>
          </a:bodyPr>
          <a:lstStyle/>
          <a:p>
            <a:r>
              <a:rPr lang="tr-TR" sz="1600" dirty="0"/>
              <a:t>Kuruluşların mevcut durum, misyon ve temel değerlerinden hareketle</a:t>
            </a:r>
          </a:p>
          <a:p>
            <a:r>
              <a:rPr lang="tr-TR" sz="1600" dirty="0"/>
              <a:t>bir vizyon oluşturmaları,</a:t>
            </a:r>
          </a:p>
          <a:p>
            <a:r>
              <a:rPr lang="tr-TR" sz="1600" dirty="0"/>
              <a:t>bu vizyona uygun amaç ve hedefler belirlemeleri,</a:t>
            </a:r>
          </a:p>
          <a:p>
            <a:r>
              <a:rPr lang="tr-TR" sz="1600" dirty="0"/>
              <a:t>ölçülebilir göstergeler geliştirerek başarılarını izleme ve değerlendirmeleri sürecini ifade eden katılımcı bir planlama yaklaşımıdır.</a:t>
            </a:r>
          </a:p>
          <a:p>
            <a:endParaRPr lang="tr-TR" sz="1600" dirty="0"/>
          </a:p>
        </p:txBody>
      </p:sp>
      <p:sp>
        <p:nvSpPr>
          <p:cNvPr id="14" name="Slayt Numarası Yer Tutucusu 1"/>
          <p:cNvSpPr>
            <a:spLocks noGrp="1"/>
          </p:cNvSpPr>
          <p:nvPr>
            <p:ph type="sldNum" sz="quarter" idx="12"/>
          </p:nvPr>
        </p:nvSpPr>
        <p:spPr>
          <a:xfrm>
            <a:off x="6648450" y="6356350"/>
            <a:ext cx="2057400" cy="365125"/>
          </a:xfrm>
        </p:spPr>
        <p:txBody>
          <a:bodyPr>
            <a:normAutofit/>
          </a:bodyPr>
          <a:lstStyle/>
          <a:p>
            <a:pPr>
              <a:spcAft>
                <a:spcPts val="600"/>
              </a:spcAft>
            </a:pPr>
            <a:fld id="{482326D6-BB28-42F4-A099-B83BF3484C7C}" type="slidenum">
              <a:rPr lang="tr-TR" sz="1000">
                <a:solidFill>
                  <a:schemeClr val="tx1">
                    <a:lumMod val="75000"/>
                    <a:lumOff val="25000"/>
                  </a:schemeClr>
                </a:solidFill>
              </a:rPr>
              <a:pPr>
                <a:spcAft>
                  <a:spcPts val="600"/>
                </a:spcAft>
              </a:pPr>
              <a:t>4</a:t>
            </a:fld>
            <a:endParaRPr lang="tr-TR" sz="1000">
              <a:solidFill>
                <a:schemeClr val="tx1">
                  <a:lumMod val="75000"/>
                  <a:lumOff val="25000"/>
                </a:schemeClr>
              </a:solidFill>
            </a:endParaRPr>
          </a:p>
        </p:txBody>
      </p:sp>
    </p:spTree>
    <p:extLst>
      <p:ext uri="{BB962C8B-B14F-4D97-AF65-F5344CB8AC3E}">
        <p14:creationId xmlns:p14="http://schemas.microsoft.com/office/powerpoint/2010/main" val="4226917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sim 9" descr="gökyüzü, metin, dış mekan, ilan panosu içeren bir resim&#10;&#10;Açıklama otomatik olarak oluşturuldu">
            <a:extLst>
              <a:ext uri="{FF2B5EF4-FFF2-40B4-BE49-F238E27FC236}">
                <a16:creationId xmlns:a16="http://schemas.microsoft.com/office/drawing/2014/main" id="{BC80CE58-D57A-DA68-6285-8116CC09E8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155" r="1" b="2610"/>
          <a:stretch/>
        </p:blipFill>
        <p:spPr>
          <a:xfrm>
            <a:off x="20" y="10"/>
            <a:ext cx="9171076" cy="4666928"/>
          </a:xfrm>
          <a:prstGeom prst="rect">
            <a:avLst/>
          </a:prstGeom>
        </p:spPr>
      </p:pic>
      <p:grpSp>
        <p:nvGrpSpPr>
          <p:cNvPr id="26" name="Group 25">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27" name="Freeform: Shape 26">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0" name="Freeform: Shape 29">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İçerik Yer Tutucusu 2">
            <a:extLst>
              <a:ext uri="{FF2B5EF4-FFF2-40B4-BE49-F238E27FC236}">
                <a16:creationId xmlns:a16="http://schemas.microsoft.com/office/drawing/2014/main" id="{B2A6B2AE-9B0C-5E42-6A9F-FC2F5C2323AD}"/>
              </a:ext>
            </a:extLst>
          </p:cNvPr>
          <p:cNvSpPr>
            <a:spLocks noGrp="1"/>
          </p:cNvSpPr>
          <p:nvPr>
            <p:ph idx="1"/>
          </p:nvPr>
        </p:nvSpPr>
        <p:spPr>
          <a:xfrm>
            <a:off x="539552" y="4551037"/>
            <a:ext cx="8007941" cy="1509935"/>
          </a:xfrm>
        </p:spPr>
        <p:txBody>
          <a:bodyPr anchor="ctr">
            <a:normAutofit/>
          </a:bodyPr>
          <a:lstStyle/>
          <a:p>
            <a:pPr marL="0" indent="0" algn="ctr">
              <a:buNone/>
            </a:pPr>
            <a:r>
              <a:rPr lang="tr-TR" altLang="tr-TR" sz="2000" b="1" dirty="0">
                <a:solidFill>
                  <a:srgbClr val="FF0000"/>
                </a:solidFill>
              </a:rPr>
              <a:t>Stratejik planlama üniversiteye kendi faaliyet akışını şekillendirme ve kendi geleceğine odaklanma fırsatı vermektedir. </a:t>
            </a:r>
          </a:p>
          <a:p>
            <a:endParaRPr lang="tr-TR" sz="2000" dirty="0">
              <a:solidFill>
                <a:schemeClr val="tx2"/>
              </a:solidFill>
            </a:endParaRPr>
          </a:p>
        </p:txBody>
      </p:sp>
      <p:sp>
        <p:nvSpPr>
          <p:cNvPr id="4" name="Slayt Numarası Yer Tutucusu 3">
            <a:extLst>
              <a:ext uri="{FF2B5EF4-FFF2-40B4-BE49-F238E27FC236}">
                <a16:creationId xmlns:a16="http://schemas.microsoft.com/office/drawing/2014/main" id="{15016D17-46C3-5A3F-4C92-7AEEF6A243BA}"/>
              </a:ext>
            </a:extLst>
          </p:cNvPr>
          <p:cNvSpPr>
            <a:spLocks noGrp="1"/>
          </p:cNvSpPr>
          <p:nvPr>
            <p:ph type="sldNum" sz="quarter" idx="12"/>
          </p:nvPr>
        </p:nvSpPr>
        <p:spPr>
          <a:xfrm>
            <a:off x="6457950" y="6356350"/>
            <a:ext cx="2057400" cy="365125"/>
          </a:xfrm>
        </p:spPr>
        <p:txBody>
          <a:bodyPr>
            <a:normAutofit/>
          </a:bodyPr>
          <a:lstStyle/>
          <a:p>
            <a:pPr>
              <a:spcAft>
                <a:spcPts val="600"/>
              </a:spcAft>
            </a:pPr>
            <a:fld id="{53535E8C-5667-4A2C-A472-CFBECF0AE60F}" type="slidenum">
              <a:rPr lang="tr-TR" sz="1000">
                <a:solidFill>
                  <a:prstClr val="black">
                    <a:tint val="75000"/>
                  </a:prstClr>
                </a:solidFill>
              </a:rPr>
              <a:pPr>
                <a:spcAft>
                  <a:spcPts val="600"/>
                </a:spcAft>
              </a:pPr>
              <a:t>5</a:t>
            </a:fld>
            <a:endParaRPr lang="tr-TR" sz="1000">
              <a:solidFill>
                <a:prstClr val="black">
                  <a:tint val="75000"/>
                </a:prstClr>
              </a:solidFill>
            </a:endParaRPr>
          </a:p>
        </p:txBody>
      </p:sp>
      <p:sp>
        <p:nvSpPr>
          <p:cNvPr id="14" name="Başlık 13">
            <a:extLst>
              <a:ext uri="{FF2B5EF4-FFF2-40B4-BE49-F238E27FC236}">
                <a16:creationId xmlns:a16="http://schemas.microsoft.com/office/drawing/2014/main" id="{70EAF742-E06B-D436-C939-E1FBE75F7F04}"/>
              </a:ext>
            </a:extLst>
          </p:cNvPr>
          <p:cNvSpPr>
            <a:spLocks noGrp="1"/>
          </p:cNvSpPr>
          <p:nvPr>
            <p:ph type="title"/>
          </p:nvPr>
        </p:nvSpPr>
        <p:spPr/>
        <p:txBody>
          <a:bodyPr/>
          <a:lstStyle/>
          <a:p>
            <a:endParaRPr lang="tr-TR"/>
          </a:p>
        </p:txBody>
      </p:sp>
    </p:spTree>
    <p:extLst>
      <p:ext uri="{BB962C8B-B14F-4D97-AF65-F5344CB8AC3E}">
        <p14:creationId xmlns:p14="http://schemas.microsoft.com/office/powerpoint/2010/main" val="1860892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aşlık 4">
            <a:extLst>
              <a:ext uri="{FF2B5EF4-FFF2-40B4-BE49-F238E27FC236}">
                <a16:creationId xmlns:a16="http://schemas.microsoft.com/office/drawing/2014/main" id="{901244F3-237F-9ECB-C2FC-5D7D07C4F963}"/>
              </a:ext>
            </a:extLst>
          </p:cNvPr>
          <p:cNvSpPr txBox="1">
            <a:spLocks noGrp="1"/>
          </p:cNvSpPr>
          <p:nvPr>
            <p:ph type="title"/>
          </p:nvPr>
        </p:nvSpPr>
        <p:spPr>
          <a:xfrm>
            <a:off x="429369" y="238539"/>
            <a:ext cx="8285260" cy="1434415"/>
          </a:xfrm>
          <a:prstGeom prst="rect">
            <a:avLst/>
          </a:prstGeom>
        </p:spPr>
        <p:txBody>
          <a:bodyPr anchor="b">
            <a:normAutofit/>
          </a:bodyPr>
          <a:lstStyle/>
          <a:p>
            <a:pPr>
              <a:defRPr/>
            </a:pPr>
            <a:r>
              <a:rPr lang="tr-TR" sz="4700" b="1">
                <a:latin typeface="HelveticaNeueLT Pro 57 Cn" pitchFamily="34" charset="-94"/>
              </a:rPr>
              <a:t>Üniversitelerde Stratejik Planlamanın Önemi</a:t>
            </a:r>
          </a:p>
        </p:txBody>
      </p:sp>
      <p:sp>
        <p:nvSpPr>
          <p:cNvPr id="2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767709"/>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a:extLst>
              <a:ext uri="{FF2B5EF4-FFF2-40B4-BE49-F238E27FC236}">
                <a16:creationId xmlns:a16="http://schemas.microsoft.com/office/drawing/2014/main" id="{C37362F8-D7C0-30BA-CE91-02C073F90639}"/>
              </a:ext>
            </a:extLst>
          </p:cNvPr>
          <p:cNvPicPr>
            <a:picLocks noChangeAspect="1"/>
          </p:cNvPicPr>
          <p:nvPr/>
        </p:nvPicPr>
        <p:blipFill>
          <a:blip r:embed="rId2" cstate="print">
            <a:extLst>
              <a:ext uri="{28A0092B-C50C-407E-A947-70E740481C1C}">
                <a14:useLocalDpi xmlns:a14="http://schemas.microsoft.com/office/drawing/2010/main" val="0"/>
              </a:ext>
            </a:extLst>
          </a:blip>
          <a:srcRect l="26435" r="26435"/>
          <a:stretch/>
        </p:blipFill>
        <p:spPr>
          <a:xfrm>
            <a:off x="429369" y="2002056"/>
            <a:ext cx="2957886"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İçerik Yer Tutucusu 2">
            <a:extLst>
              <a:ext uri="{FF2B5EF4-FFF2-40B4-BE49-F238E27FC236}">
                <a16:creationId xmlns:a16="http://schemas.microsoft.com/office/drawing/2014/main" id="{934EA29A-9BF3-2456-0A03-666A078C09B5}"/>
              </a:ext>
            </a:extLst>
          </p:cNvPr>
          <p:cNvSpPr>
            <a:spLocks noGrp="1"/>
          </p:cNvSpPr>
          <p:nvPr>
            <p:ph idx="1"/>
          </p:nvPr>
        </p:nvSpPr>
        <p:spPr>
          <a:xfrm>
            <a:off x="3679466" y="2071316"/>
            <a:ext cx="5035164" cy="4114800"/>
          </a:xfrm>
        </p:spPr>
        <p:txBody>
          <a:bodyPr anchor="t">
            <a:normAutofit/>
          </a:bodyPr>
          <a:lstStyle/>
          <a:p>
            <a:r>
              <a:rPr lang="tr-TR" sz="1600"/>
              <a:t>Üniversite sayısında artışın devam etmesi</a:t>
            </a:r>
          </a:p>
          <a:p>
            <a:r>
              <a:rPr lang="tr-TR" sz="1600"/>
              <a:t>Yükseköğretim sektöründe çeşitliliğin artması</a:t>
            </a:r>
          </a:p>
          <a:p>
            <a:r>
              <a:rPr lang="tr-TR" sz="1600"/>
              <a:t>Üniversitelerin uluslararasılaşma eğiliminin artması</a:t>
            </a:r>
          </a:p>
          <a:p>
            <a:r>
              <a:rPr lang="tr-TR" sz="1600"/>
              <a:t>Üniversitelerin maddi kaynak ihtiyacının artması</a:t>
            </a:r>
          </a:p>
          <a:p>
            <a:r>
              <a:rPr lang="tr-TR" sz="1600"/>
              <a:t>Üniversitelerin yerel, bölgesel ve ulusal rekabet gücü elde etme veya kalkınma aracı olarak değerlendirilmesi</a:t>
            </a:r>
          </a:p>
          <a:p>
            <a:r>
              <a:rPr lang="tr-TR" sz="1600"/>
              <a:t>Üretilen bilginin ticarileştirildiği üçüncü kuşak (girişimci) üniversitelerin ortaya çıkması.</a:t>
            </a:r>
          </a:p>
          <a:p>
            <a:pPr marL="0" indent="0">
              <a:buNone/>
            </a:pPr>
            <a:r>
              <a:rPr lang="tr-TR" sz="1600"/>
              <a:t>Üniversitelerin belirli alanlarda ihtisaslaşmasını zorunlu kılmaktadır. Üniversitelerin rekabetçi bir ortamda yer almaları ve bilimsel özerkliğe sahip olmaları stratejik planların üniversiteye özgü bir yaklaşımla geliştirilmesini gerektirmektedir.</a:t>
            </a:r>
          </a:p>
          <a:p>
            <a:endParaRPr lang="tr-TR" sz="1600"/>
          </a:p>
        </p:txBody>
      </p:sp>
      <p:sp>
        <p:nvSpPr>
          <p:cNvPr id="4" name="Slayt Numarası Yer Tutucusu 3">
            <a:extLst>
              <a:ext uri="{FF2B5EF4-FFF2-40B4-BE49-F238E27FC236}">
                <a16:creationId xmlns:a16="http://schemas.microsoft.com/office/drawing/2014/main" id="{30EA733C-C6BA-5104-1F04-4569B59A8DA0}"/>
              </a:ext>
            </a:extLst>
          </p:cNvPr>
          <p:cNvSpPr>
            <a:spLocks noGrp="1"/>
          </p:cNvSpPr>
          <p:nvPr>
            <p:ph type="sldNum" sz="quarter" idx="12"/>
          </p:nvPr>
        </p:nvSpPr>
        <p:spPr>
          <a:xfrm>
            <a:off x="6457950" y="6356350"/>
            <a:ext cx="20574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1AE6A00E-7A3D-4BD2-A1CA-EFCD16F8E592}" type="slidenum">
              <a:rPr kumimoji="0" lang="tr-TR" b="0" i="0" u="none" strike="noStrike" kern="1200" cap="none" spc="0" normalizeH="0" baseline="0" noProof="0" smtClean="0">
                <a:ln>
                  <a:noFill/>
                </a:ln>
                <a:effectLst/>
                <a:uLnTx/>
                <a:uFillTx/>
                <a:latin typeface="Aptos" panose="02110004020202020204"/>
                <a:ea typeface="+mn-ea"/>
                <a:cs typeface="+mn-cs"/>
              </a:rPr>
              <a:pPr marL="0" marR="0" lvl="0" indent="0" defTabSz="914400" rtl="0" eaLnBrk="1" fontAlgn="auto" latinLnBrk="0" hangingPunct="1">
                <a:spcBef>
                  <a:spcPts val="0"/>
                </a:spcBef>
                <a:spcAft>
                  <a:spcPts val="600"/>
                </a:spcAft>
                <a:buClrTx/>
                <a:buSzTx/>
                <a:buFontTx/>
                <a:buNone/>
                <a:tabLst/>
                <a:defRPr/>
              </a:pPr>
              <a:t>6</a:t>
            </a:fld>
            <a:endParaRPr kumimoji="0" lang="tr-TR" b="0" i="0" u="none" strike="noStrike" kern="1200" cap="none" spc="0" normalizeH="0" baseline="0" noProof="0">
              <a:ln>
                <a:noFill/>
              </a:ln>
              <a:effectLst/>
              <a:uLnTx/>
              <a:uFillTx/>
              <a:latin typeface="Aptos" panose="02110004020202020204"/>
              <a:ea typeface="+mn-ea"/>
              <a:cs typeface="+mn-cs"/>
            </a:endParaRPr>
          </a:p>
        </p:txBody>
      </p:sp>
    </p:spTree>
    <p:extLst>
      <p:ext uri="{BB962C8B-B14F-4D97-AF65-F5344CB8AC3E}">
        <p14:creationId xmlns:p14="http://schemas.microsoft.com/office/powerpoint/2010/main" val="2601677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2637EE-14F0-268B-A912-495F6C38DE93}"/>
              </a:ext>
            </a:extLst>
          </p:cNvPr>
          <p:cNvSpPr>
            <a:spLocks noGrp="1"/>
          </p:cNvSpPr>
          <p:nvPr>
            <p:ph type="title"/>
          </p:nvPr>
        </p:nvSpPr>
        <p:spPr>
          <a:xfrm>
            <a:off x="755576" y="836712"/>
            <a:ext cx="7759774" cy="853977"/>
          </a:xfrm>
        </p:spPr>
        <p:txBody>
          <a:bodyPr>
            <a:normAutofit fontScale="90000"/>
          </a:bodyPr>
          <a:lstStyle/>
          <a:p>
            <a:pPr algn="ctr"/>
            <a:r>
              <a:rPr lang="tr-TR" dirty="0"/>
              <a:t>Üniversitemizin 2026-2030 Dönemi Stratejik Planı Hazırlık Çalışmaları;</a:t>
            </a:r>
            <a:br>
              <a:rPr lang="tr-TR" dirty="0"/>
            </a:br>
            <a:endParaRPr lang="tr-TR" dirty="0"/>
          </a:p>
        </p:txBody>
      </p:sp>
      <p:sp>
        <p:nvSpPr>
          <p:cNvPr id="3" name="İçerik Yer Tutucusu 2">
            <a:extLst>
              <a:ext uri="{FF2B5EF4-FFF2-40B4-BE49-F238E27FC236}">
                <a16:creationId xmlns:a16="http://schemas.microsoft.com/office/drawing/2014/main" id="{40B26DD4-B71B-0312-1D01-3F5173739CCD}"/>
              </a:ext>
            </a:extLst>
          </p:cNvPr>
          <p:cNvSpPr>
            <a:spLocks noGrp="1"/>
          </p:cNvSpPr>
          <p:nvPr>
            <p:ph idx="1"/>
          </p:nvPr>
        </p:nvSpPr>
        <p:spPr/>
        <p:txBody>
          <a:bodyPr>
            <a:normAutofit/>
          </a:bodyPr>
          <a:lstStyle/>
          <a:p>
            <a:pPr marL="0" indent="0" algn="just">
              <a:buNone/>
            </a:pPr>
            <a:r>
              <a:rPr lang="tr-TR" dirty="0"/>
              <a:t>1. 5018 sayılı Kamu Mali Yönetimi ve Kontrol Kanunu</a:t>
            </a:r>
          </a:p>
          <a:p>
            <a:pPr marL="0" indent="0" algn="just">
              <a:buNone/>
            </a:pPr>
            <a:r>
              <a:rPr lang="tr-TR" dirty="0"/>
              <a:t>2. Kamu İdarelerince Hazırlanacak Stratejik Planlar ve Performans Programları ile Faaliyet Raporlarına İlişkin Usul ve Esaslar Hakkında Yönetmelik</a:t>
            </a:r>
          </a:p>
          <a:p>
            <a:pPr marL="0" indent="0" algn="just">
              <a:buNone/>
            </a:pPr>
            <a:r>
              <a:rPr lang="tr-TR" dirty="0">
                <a:solidFill>
                  <a:srgbClr val="FF0000"/>
                </a:solidFill>
              </a:rPr>
              <a:t>3. T.C. Cumhurbaşkanlığı Strateji ve Bütçe Başkanlığı tarafından 2021 yılında yayımlanan Üniversiteler İçin Stratejik Planlama Rehberi</a:t>
            </a:r>
          </a:p>
          <a:p>
            <a:pPr marL="0" indent="0" algn="just">
              <a:buNone/>
            </a:pPr>
            <a:r>
              <a:rPr lang="tr-TR" dirty="0"/>
              <a:t>4. Stratejik planlamaya ilişkin tebliğlere uygun olarak yürütülecek,</a:t>
            </a:r>
          </a:p>
          <a:p>
            <a:pPr marL="0" indent="0" algn="just">
              <a:buNone/>
            </a:pPr>
            <a:r>
              <a:rPr lang="tr-TR" dirty="0"/>
              <a:t>5. On İkinci Kalkınma Planına (2024-2028), Cumhurbaşkanlığı programına, orta vadeli programa, Cumhurbaşkanlığı yıllık programına ve ayrıca Üniversite faaliyet alanıyla ilgili diğer ulusal, bölgesel ve sektörel plan ve programlara uygun olarak hazırlanacaktır.</a:t>
            </a:r>
          </a:p>
        </p:txBody>
      </p:sp>
      <p:sp>
        <p:nvSpPr>
          <p:cNvPr id="4" name="Slayt Numarası Yer Tutucusu 3">
            <a:extLst>
              <a:ext uri="{FF2B5EF4-FFF2-40B4-BE49-F238E27FC236}">
                <a16:creationId xmlns:a16="http://schemas.microsoft.com/office/drawing/2014/main" id="{F827F0EF-1BDD-1A05-6125-D3AD7993C0AC}"/>
              </a:ext>
            </a:extLst>
          </p:cNvPr>
          <p:cNvSpPr>
            <a:spLocks noGrp="1"/>
          </p:cNvSpPr>
          <p:nvPr>
            <p:ph type="sldNum" sz="quarter" idx="12"/>
          </p:nvPr>
        </p:nvSpPr>
        <p:spPr/>
        <p:txBody>
          <a:bodyPr/>
          <a:lstStyle/>
          <a:p>
            <a:pPr>
              <a:defRPr/>
            </a:pPr>
            <a:fld id="{1AE6A00E-7A3D-4BD2-A1CA-EFCD16F8E592}" type="slidenum">
              <a:rPr lang="tr-TR" smtClean="0"/>
              <a:pPr>
                <a:defRPr/>
              </a:pPr>
              <a:t>7</a:t>
            </a:fld>
            <a:endParaRPr lang="tr-TR"/>
          </a:p>
        </p:txBody>
      </p:sp>
    </p:spTree>
    <p:extLst>
      <p:ext uri="{BB962C8B-B14F-4D97-AF65-F5344CB8AC3E}">
        <p14:creationId xmlns:p14="http://schemas.microsoft.com/office/powerpoint/2010/main" val="3080325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C5B8D206-6A24-EF33-B7EC-8C9386034963}"/>
              </a:ext>
            </a:extLst>
          </p:cNvPr>
          <p:cNvSpPr>
            <a:spLocks noGrp="1"/>
          </p:cNvSpPr>
          <p:nvPr>
            <p:ph type="title"/>
          </p:nvPr>
        </p:nvSpPr>
        <p:spPr>
          <a:xfrm>
            <a:off x="1037673" y="348865"/>
            <a:ext cx="7288583" cy="1576446"/>
          </a:xfrm>
        </p:spPr>
        <p:txBody>
          <a:bodyPr anchor="ctr">
            <a:normAutofit/>
          </a:bodyPr>
          <a:lstStyle/>
          <a:p>
            <a:r>
              <a:rPr lang="tr-TR" sz="3500" dirty="0">
                <a:solidFill>
                  <a:srgbClr val="FFFFFF"/>
                </a:solidFill>
              </a:rPr>
              <a:t>Stratejik planlar </a:t>
            </a:r>
            <a:r>
              <a:rPr lang="tr-TR" sz="3500">
                <a:solidFill>
                  <a:srgbClr val="FFFFFF"/>
                </a:solidFill>
              </a:rPr>
              <a:t>beş yıllık </a:t>
            </a:r>
            <a:r>
              <a:rPr lang="tr-TR" sz="3500" dirty="0">
                <a:solidFill>
                  <a:srgbClr val="FFFFFF"/>
                </a:solidFill>
              </a:rPr>
              <a:t>dönemi kapsar. </a:t>
            </a:r>
            <a:endParaRPr lang="en-US" sz="3500" dirty="0">
              <a:solidFill>
                <a:srgbClr val="FFFFFF"/>
              </a:solidFill>
            </a:endParaRPr>
          </a:p>
        </p:txBody>
      </p:sp>
      <p:sp>
        <p:nvSpPr>
          <p:cNvPr id="4" name="Slayt Numarası Yer Tutucusu 3">
            <a:extLst>
              <a:ext uri="{FF2B5EF4-FFF2-40B4-BE49-F238E27FC236}">
                <a16:creationId xmlns:a16="http://schemas.microsoft.com/office/drawing/2014/main" id="{54A8C680-1D91-F482-7C08-A468C4055657}"/>
              </a:ext>
            </a:extLst>
          </p:cNvPr>
          <p:cNvSpPr>
            <a:spLocks noGrp="1"/>
          </p:cNvSpPr>
          <p:nvPr>
            <p:ph type="sldNum" sz="quarter" idx="12"/>
          </p:nvPr>
        </p:nvSpPr>
        <p:spPr>
          <a:xfrm>
            <a:off x="8778240" y="6455664"/>
            <a:ext cx="336042" cy="365125"/>
          </a:xfrm>
        </p:spPr>
        <p:txBody>
          <a:bodyPr>
            <a:normAutofit/>
          </a:bodyPr>
          <a:lstStyle/>
          <a:p>
            <a:pPr>
              <a:spcAft>
                <a:spcPts val="600"/>
              </a:spcAft>
            </a:pPr>
            <a:fld id="{53535E8C-5667-4A2C-A472-CFBECF0AE60F}" type="slidenum">
              <a:rPr lang="tr-TR" sz="1000">
                <a:solidFill>
                  <a:schemeClr val="tx1">
                    <a:lumMod val="50000"/>
                    <a:lumOff val="50000"/>
                  </a:schemeClr>
                </a:solidFill>
              </a:rPr>
              <a:pPr>
                <a:spcAft>
                  <a:spcPts val="600"/>
                </a:spcAft>
              </a:pPr>
              <a:t>8</a:t>
            </a:fld>
            <a:endParaRPr lang="tr-TR" sz="1000">
              <a:solidFill>
                <a:schemeClr val="tx1">
                  <a:lumMod val="50000"/>
                  <a:lumOff val="50000"/>
                </a:schemeClr>
              </a:solidFill>
            </a:endParaRPr>
          </a:p>
        </p:txBody>
      </p:sp>
      <p:graphicFrame>
        <p:nvGraphicFramePr>
          <p:cNvPr id="6" name="İçerik Yer Tutucusu 2">
            <a:extLst>
              <a:ext uri="{FF2B5EF4-FFF2-40B4-BE49-F238E27FC236}">
                <a16:creationId xmlns:a16="http://schemas.microsoft.com/office/drawing/2014/main" id="{E7283D0B-3680-69D8-D49A-0B061770AF0A}"/>
              </a:ext>
            </a:extLst>
          </p:cNvPr>
          <p:cNvGraphicFramePr>
            <a:graphicFrameLocks noGrp="1"/>
          </p:cNvGraphicFramePr>
          <p:nvPr>
            <p:ph idx="1"/>
            <p:extLst>
              <p:ext uri="{D42A27DB-BD31-4B8C-83A1-F6EECF244321}">
                <p14:modId xmlns:p14="http://schemas.microsoft.com/office/powerpoint/2010/main" val="328531126"/>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7448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ABEB366C-43E8-A1A8-A6E9-4B655F3213DB}"/>
              </a:ext>
            </a:extLst>
          </p:cNvPr>
          <p:cNvSpPr>
            <a:spLocks noGrp="1"/>
          </p:cNvSpPr>
          <p:nvPr>
            <p:ph type="title"/>
          </p:nvPr>
        </p:nvSpPr>
        <p:spPr/>
        <p:txBody>
          <a:bodyPr>
            <a:normAutofit fontScale="90000"/>
          </a:bodyPr>
          <a:lstStyle/>
          <a:p>
            <a:r>
              <a:rPr lang="tr-TR" dirty="0"/>
              <a:t>Stratejik Planda Yer Alması Gereken Temel Unsurlar </a:t>
            </a:r>
            <a:br>
              <a:rPr lang="tr-TR" dirty="0"/>
            </a:br>
            <a:endParaRPr lang="tr-TR" dirty="0"/>
          </a:p>
        </p:txBody>
      </p:sp>
      <p:graphicFrame>
        <p:nvGraphicFramePr>
          <p:cNvPr id="18" name="İçerik Yer Tutucusu 2">
            <a:extLst>
              <a:ext uri="{FF2B5EF4-FFF2-40B4-BE49-F238E27FC236}">
                <a16:creationId xmlns:a16="http://schemas.microsoft.com/office/drawing/2014/main" id="{F12F3593-FF9A-E645-2F85-06CE2B0B15AA}"/>
              </a:ext>
            </a:extLst>
          </p:cNvPr>
          <p:cNvGraphicFramePr>
            <a:graphicFrameLocks noGrp="1"/>
          </p:cNvGraphicFramePr>
          <p:nvPr>
            <p:ph idx="1"/>
            <p:extLst>
              <p:ext uri="{D42A27DB-BD31-4B8C-83A1-F6EECF244321}">
                <p14:modId xmlns:p14="http://schemas.microsoft.com/office/powerpoint/2010/main" val="2715006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9800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14067</TotalTime>
  <Words>1720</Words>
  <Application>Microsoft Office PowerPoint</Application>
  <PresentationFormat>Ekran Gösterisi (4:3)</PresentationFormat>
  <Paragraphs>299</Paragraphs>
  <Slides>30</Slides>
  <Notes>5</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30</vt:i4>
      </vt:variant>
    </vt:vector>
  </HeadingPairs>
  <TitlesOfParts>
    <vt:vector size="36" baseType="lpstr">
      <vt:lpstr>Aptos</vt:lpstr>
      <vt:lpstr>Aptos Display</vt:lpstr>
      <vt:lpstr>Arial</vt:lpstr>
      <vt:lpstr>Calibri</vt:lpstr>
      <vt:lpstr>HelveticaNeueLT Pro 57 Cn</vt:lpstr>
      <vt:lpstr>Office Teması</vt:lpstr>
      <vt:lpstr>KARABÜK ÜNİVERSİTESİ  2026-2030 Stratejik Plan Hazırlık Çalışmaları  STRATEJİK PLANLAMA BİLGİLENDİRME SUNUMU </vt:lpstr>
      <vt:lpstr>Stratejik Plan Nedir? </vt:lpstr>
      <vt:lpstr>Stratejik Planlama</vt:lpstr>
      <vt:lpstr>Stratejik Planlama </vt:lpstr>
      <vt:lpstr>PowerPoint Sunusu</vt:lpstr>
      <vt:lpstr>Üniversitelerde Stratejik Planlamanın Önemi</vt:lpstr>
      <vt:lpstr>Üniversitemizin 2026-2030 Dönemi Stratejik Planı Hazırlık Çalışmaları; </vt:lpstr>
      <vt:lpstr>Stratejik planlar beş yıllık dönemi kapsar. </vt:lpstr>
      <vt:lpstr>Stratejik Planda Yer Alması Gereken Temel Unsurlar  </vt:lpstr>
      <vt:lpstr>Stratejik Planlamada Temel Sorular </vt:lpstr>
      <vt:lpstr>PowerPoint Sunusu</vt:lpstr>
      <vt:lpstr>Stratejik Yönetim Süreci</vt:lpstr>
      <vt:lpstr>PowerPoint Sunusu</vt:lpstr>
      <vt:lpstr>Rektör</vt:lpstr>
      <vt:lpstr>Strateji Geliştirme Kurulu </vt:lpstr>
      <vt:lpstr>PowerPoint Sunusu</vt:lpstr>
      <vt:lpstr>Stratejik Planlama Ekibi </vt:lpstr>
      <vt:lpstr>Bir stratejik planlama ekibi üyesi; </vt:lpstr>
      <vt:lpstr>PowerPoint Sunusu</vt:lpstr>
      <vt:lpstr>Strateji Geliştirme Dairesi Başkanlığı </vt:lpstr>
      <vt:lpstr>HAZIRLIK ÇALIŞMALARI Stratejik planlama hazırlığı 5 aşamadan oluşur</vt:lpstr>
      <vt:lpstr>PowerPoint Sunusu</vt:lpstr>
      <vt:lpstr>Hazırlık Programı </vt:lpstr>
      <vt:lpstr>Hazırlık Programı </vt:lpstr>
      <vt:lpstr>Hazırlık Programı</vt:lpstr>
      <vt:lpstr>DURUM ANALİZİ </vt:lpstr>
      <vt:lpstr>ALT ÇALIŞMA GRUPLARI</vt:lpstr>
      <vt:lpstr>Durum analizinde aşağıdaki hususlarla ilgili analiz ve değerlendirmeler yapılır: </vt:lpstr>
      <vt:lpstr>PowerPoint Sunusu</vt:lpstr>
      <vt:lpstr>PowerPoint Sunusu</vt:lpstr>
    </vt:vector>
  </TitlesOfParts>
  <Company>Your Company Name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Your User Name</dc:creator>
  <cp:lastModifiedBy>Elvan ÇALHAN</cp:lastModifiedBy>
  <cp:revision>1207</cp:revision>
  <cp:lastPrinted>2014-02-26T14:20:46Z</cp:lastPrinted>
  <dcterms:created xsi:type="dcterms:W3CDTF">2011-12-19T13:34:13Z</dcterms:created>
  <dcterms:modified xsi:type="dcterms:W3CDTF">2024-06-27T11:27:19Z</dcterms:modified>
</cp:coreProperties>
</file>